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7" r:id="rId4"/>
    <p:sldId id="277" r:id="rId5"/>
    <p:sldId id="282" r:id="rId6"/>
    <p:sldId id="291" r:id="rId7"/>
    <p:sldId id="292" r:id="rId8"/>
    <p:sldId id="289" r:id="rId9"/>
    <p:sldId id="29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B2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A3B078-9F8A-8D20-C414-0E1A23CBFBB1}" v="25" dt="2024-07-30T22:59:39.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A0B81-5CD5-E449-B2D8-2AA57EB0C5F0}" type="doc">
      <dgm:prSet loTypeId="urn:microsoft.com/office/officeart/2008/layout/LinedLis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custT="1"/>
      <dgm:spPr/>
      <dgm:t>
        <a:bodyPr/>
        <a:lstStyle/>
        <a:p>
          <a:r>
            <a:rPr lang="en-US" sz="2300" b="1" i="0">
              <a:latin typeface="+mn-lt"/>
              <a:cs typeface="Futura Medium" panose="020B0602020204020303" pitchFamily="34" charset="-79"/>
            </a:rPr>
            <a:t>Annual Title I Parent Meeting</a:t>
          </a: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custT="1"/>
      <dgm:spPr/>
      <dgm:t>
        <a:bodyPr/>
        <a:lstStyle/>
        <a:p>
          <a:r>
            <a:rPr lang="en-US" sz="2300" b="1" i="0">
              <a:latin typeface="+mn-lt"/>
              <a:cs typeface="Futura Medium" panose="020B0602020204020303" pitchFamily="34" charset="-79"/>
            </a:rPr>
            <a:t>High Quality Curriculum</a:t>
          </a:r>
          <a:br>
            <a:rPr lang="en-US" sz="2300" b="1" i="0">
              <a:latin typeface="+mn-lt"/>
              <a:cs typeface="Futura Medium" panose="020B0602020204020303" pitchFamily="34" charset="-79"/>
            </a:rPr>
          </a:br>
          <a:endParaRPr lang="en-US" sz="2300" b="1" i="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custT="1"/>
      <dgm:spPr/>
      <dgm:t>
        <a:bodyPr/>
        <a:lstStyle/>
        <a:p>
          <a:r>
            <a:rPr lang="en-US" sz="2300" b="1" i="0">
              <a:solidFill>
                <a:schemeClr val="tx1"/>
              </a:solidFill>
              <a:latin typeface="+mn-lt"/>
              <a:cs typeface="Futura Medium" panose="020B0602020204020303" pitchFamily="34" charset="-79"/>
            </a:rPr>
            <a:t>Academic Assistance to Students</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custT="1"/>
      <dgm:spPr/>
      <dgm:t>
        <a:bodyPr/>
        <a:lstStyle/>
        <a:p>
          <a:r>
            <a:rPr lang="en-US" sz="2300" b="1" i="0">
              <a:solidFill>
                <a:schemeClr val="tx1"/>
              </a:solidFill>
              <a:latin typeface="+mn-lt"/>
              <a:cs typeface="Futura Medium" panose="020B0602020204020303" pitchFamily="34" charset="-79"/>
            </a:rPr>
            <a:t>Family Engagement and Input</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custT="1"/>
      <dgm:spPr/>
      <dgm:t>
        <a:bodyPr/>
        <a:lstStyle/>
        <a:p>
          <a:r>
            <a:rPr lang="en-US" sz="2300" b="1" i="0">
              <a:solidFill>
                <a:schemeClr val="tx1"/>
              </a:solidFill>
              <a:latin typeface="+mn-lt"/>
              <a:cs typeface="Futura Medium" panose="020B0602020204020303" pitchFamily="34" charset="-79"/>
            </a:rPr>
            <a:t>Annual Survey of Title I Program</a:t>
          </a:r>
          <a:br>
            <a:rPr lang="en-US" sz="2300" b="0" i="0">
              <a:latin typeface="+mn-lt"/>
              <a:cs typeface="Futura Medium" panose="020B0602020204020303" pitchFamily="34" charset="-79"/>
            </a:rPr>
          </a:br>
          <a:endParaRPr lang="en-US" sz="2300" b="0" i="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custT="1"/>
      <dgm:spPr/>
      <dgm:t>
        <a:bodyPr/>
        <a:lstStyle/>
        <a:p>
          <a:r>
            <a:rPr lang="en-US" sz="2300" b="1" i="0">
              <a:latin typeface="+mn-lt"/>
              <a:cs typeface="Futura Medium" panose="020B0602020204020303" pitchFamily="34" charset="-79"/>
            </a:rPr>
            <a:t>Timely Communication to Parents</a:t>
          </a: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571DD44C-3BE1-432F-B2B8-90BC9FDB55B6}" type="pres">
      <dgm:prSet presAssocID="{1C8A0B81-5CD5-E449-B2D8-2AA57EB0C5F0}" presName="vert0" presStyleCnt="0">
        <dgm:presLayoutVars>
          <dgm:dir/>
          <dgm:animOne val="branch"/>
          <dgm:animLvl val="lvl"/>
        </dgm:presLayoutVars>
      </dgm:prSet>
      <dgm:spPr/>
    </dgm:pt>
    <dgm:pt modelId="{469E9567-5027-42D6-80B9-408C8D539720}" type="pres">
      <dgm:prSet presAssocID="{362CFD70-2499-1B40-9CFE-FC59D0C012A5}" presName="thickLine" presStyleLbl="alignNode1" presStyleIdx="0" presStyleCnt="6"/>
      <dgm:spPr/>
    </dgm:pt>
    <dgm:pt modelId="{9E674032-8725-47F0-9892-420DE05E67BE}" type="pres">
      <dgm:prSet presAssocID="{362CFD70-2499-1B40-9CFE-FC59D0C012A5}" presName="horz1" presStyleCnt="0"/>
      <dgm:spPr/>
    </dgm:pt>
    <dgm:pt modelId="{137A8F98-BD56-4AAD-81B9-A2A788D9E569}" type="pres">
      <dgm:prSet presAssocID="{362CFD70-2499-1B40-9CFE-FC59D0C012A5}" presName="tx1" presStyleLbl="revTx" presStyleIdx="0" presStyleCnt="6"/>
      <dgm:spPr/>
    </dgm:pt>
    <dgm:pt modelId="{3A1226F5-E2E9-473C-AB74-C3C30A03FD93}" type="pres">
      <dgm:prSet presAssocID="{362CFD70-2499-1B40-9CFE-FC59D0C012A5}" presName="vert1" presStyleCnt="0"/>
      <dgm:spPr/>
    </dgm:pt>
    <dgm:pt modelId="{E7B8CA2A-A91B-4BAF-8AEC-CE905F28D880}" type="pres">
      <dgm:prSet presAssocID="{A1877309-8DB2-7C49-B8B9-326C1F1438C5}" presName="thickLine" presStyleLbl="alignNode1" presStyleIdx="1" presStyleCnt="6"/>
      <dgm:spPr/>
    </dgm:pt>
    <dgm:pt modelId="{1A446AD2-B095-4504-9A43-298CAB666FD9}" type="pres">
      <dgm:prSet presAssocID="{A1877309-8DB2-7C49-B8B9-326C1F1438C5}" presName="horz1" presStyleCnt="0"/>
      <dgm:spPr/>
    </dgm:pt>
    <dgm:pt modelId="{615286F2-A19B-4DB3-B4A6-983418171F32}" type="pres">
      <dgm:prSet presAssocID="{A1877309-8DB2-7C49-B8B9-326C1F1438C5}" presName="tx1" presStyleLbl="revTx" presStyleIdx="1" presStyleCnt="6"/>
      <dgm:spPr/>
    </dgm:pt>
    <dgm:pt modelId="{F02B22A8-3BFF-4832-9719-3FF6DF2FD4FC}" type="pres">
      <dgm:prSet presAssocID="{A1877309-8DB2-7C49-B8B9-326C1F1438C5}" presName="vert1" presStyleCnt="0"/>
      <dgm:spPr/>
    </dgm:pt>
    <dgm:pt modelId="{74106E8D-DFC6-4E6A-9E79-7BB65B51BC4E}" type="pres">
      <dgm:prSet presAssocID="{B7876437-FB87-2742-9B84-990A60E5F5F5}" presName="thickLine" presStyleLbl="alignNode1" presStyleIdx="2" presStyleCnt="6"/>
      <dgm:spPr/>
    </dgm:pt>
    <dgm:pt modelId="{A14FA564-CE7D-4A2C-8FC1-6B01E9B5B165}" type="pres">
      <dgm:prSet presAssocID="{B7876437-FB87-2742-9B84-990A60E5F5F5}" presName="horz1" presStyleCnt="0"/>
      <dgm:spPr/>
    </dgm:pt>
    <dgm:pt modelId="{4C9040B3-E01E-415C-ADD0-E782E9DF56E2}" type="pres">
      <dgm:prSet presAssocID="{B7876437-FB87-2742-9B84-990A60E5F5F5}" presName="tx1" presStyleLbl="revTx" presStyleIdx="2" presStyleCnt="6"/>
      <dgm:spPr/>
    </dgm:pt>
    <dgm:pt modelId="{7F464BD9-D3F3-431A-87BE-41176DB37D1F}" type="pres">
      <dgm:prSet presAssocID="{B7876437-FB87-2742-9B84-990A60E5F5F5}" presName="vert1" presStyleCnt="0"/>
      <dgm:spPr/>
    </dgm:pt>
    <dgm:pt modelId="{CC9CBCBA-A714-464C-B5B0-2AEFEB9F206E}" type="pres">
      <dgm:prSet presAssocID="{29A77FF6-653D-5B43-8255-86EA47182F84}" presName="thickLine" presStyleLbl="alignNode1" presStyleIdx="3" presStyleCnt="6"/>
      <dgm:spPr/>
    </dgm:pt>
    <dgm:pt modelId="{942ECF3B-2E94-45A4-85E5-CCCBE390A5B9}" type="pres">
      <dgm:prSet presAssocID="{29A77FF6-653D-5B43-8255-86EA47182F84}" presName="horz1" presStyleCnt="0"/>
      <dgm:spPr/>
    </dgm:pt>
    <dgm:pt modelId="{C25D8761-0CA1-4C99-A1AC-07FC534BAB1A}" type="pres">
      <dgm:prSet presAssocID="{29A77FF6-653D-5B43-8255-86EA47182F84}" presName="tx1" presStyleLbl="revTx" presStyleIdx="3" presStyleCnt="6"/>
      <dgm:spPr/>
    </dgm:pt>
    <dgm:pt modelId="{11706993-3723-4F00-AE28-811784B2F642}" type="pres">
      <dgm:prSet presAssocID="{29A77FF6-653D-5B43-8255-86EA47182F84}" presName="vert1" presStyleCnt="0"/>
      <dgm:spPr/>
    </dgm:pt>
    <dgm:pt modelId="{B11D38B6-E735-490C-8E97-D92EAE146F51}" type="pres">
      <dgm:prSet presAssocID="{72EA0478-68C3-AA4E-B9AA-A13900ED6910}" presName="thickLine" presStyleLbl="alignNode1" presStyleIdx="4" presStyleCnt="6"/>
      <dgm:spPr/>
    </dgm:pt>
    <dgm:pt modelId="{CCDEBDA4-3D8F-4054-986A-5BA4395A1EBE}" type="pres">
      <dgm:prSet presAssocID="{72EA0478-68C3-AA4E-B9AA-A13900ED6910}" presName="horz1" presStyleCnt="0"/>
      <dgm:spPr/>
    </dgm:pt>
    <dgm:pt modelId="{97C43034-A072-48E3-A6D6-4941D34CEEFB}" type="pres">
      <dgm:prSet presAssocID="{72EA0478-68C3-AA4E-B9AA-A13900ED6910}" presName="tx1" presStyleLbl="revTx" presStyleIdx="4" presStyleCnt="6"/>
      <dgm:spPr/>
    </dgm:pt>
    <dgm:pt modelId="{093116B9-0CA3-4C93-9580-D7C4D75D029C}" type="pres">
      <dgm:prSet presAssocID="{72EA0478-68C3-AA4E-B9AA-A13900ED6910}" presName="vert1" presStyleCnt="0"/>
      <dgm:spPr/>
    </dgm:pt>
    <dgm:pt modelId="{614DD4C0-519D-49DD-B0CC-3E1C0BA816DA}" type="pres">
      <dgm:prSet presAssocID="{53E4765D-F14F-1149-8550-51154AA29A1A}" presName="thickLine" presStyleLbl="alignNode1" presStyleIdx="5" presStyleCnt="6"/>
      <dgm:spPr/>
    </dgm:pt>
    <dgm:pt modelId="{5801783D-1AB5-4432-B714-497991CB188D}" type="pres">
      <dgm:prSet presAssocID="{53E4765D-F14F-1149-8550-51154AA29A1A}" presName="horz1" presStyleCnt="0"/>
      <dgm:spPr/>
    </dgm:pt>
    <dgm:pt modelId="{D03866A3-CFB3-40C8-A1C8-2A43A1BC05E5}" type="pres">
      <dgm:prSet presAssocID="{53E4765D-F14F-1149-8550-51154AA29A1A}" presName="tx1" presStyleLbl="revTx" presStyleIdx="5" presStyleCnt="6"/>
      <dgm:spPr/>
    </dgm:pt>
    <dgm:pt modelId="{7C80CE8F-B802-49AB-95D8-306E72CE930A}" type="pres">
      <dgm:prSet presAssocID="{53E4765D-F14F-1149-8550-51154AA29A1A}" presName="vert1" presStyleCnt="0"/>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C082366E-8038-4D33-98EA-CAEEC3D6CC67}" type="presOf" srcId="{29A77FF6-653D-5B43-8255-86EA47182F84}" destId="{C25D8761-0CA1-4C99-A1AC-07FC534BAB1A}" srcOrd="0" destOrd="0" presId="urn:microsoft.com/office/officeart/2008/layout/LinedList"/>
    <dgm:cxn modelId="{9C9DFC77-20B5-4601-99A2-242AAF9298A3}" type="presOf" srcId="{53E4765D-F14F-1149-8550-51154AA29A1A}" destId="{D03866A3-CFB3-40C8-A1C8-2A43A1BC05E5}" srcOrd="0" destOrd="0" presId="urn:microsoft.com/office/officeart/2008/layout/LinedList"/>
    <dgm:cxn modelId="{092ED789-84E5-4DBE-AF3D-225B19C2104F}" type="presOf" srcId="{B7876437-FB87-2742-9B84-990A60E5F5F5}" destId="{4C9040B3-E01E-415C-ADD0-E782E9DF56E2}" srcOrd="0" destOrd="0" presId="urn:microsoft.com/office/officeart/2008/layout/LinedLis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4AB32BCD-9BB3-48A8-8B9E-694BF55426C5}" type="presOf" srcId="{72EA0478-68C3-AA4E-B9AA-A13900ED6910}" destId="{97C43034-A072-48E3-A6D6-4941D34CEEFB}" srcOrd="0" destOrd="0" presId="urn:microsoft.com/office/officeart/2008/layout/LinedList"/>
    <dgm:cxn modelId="{71E679D3-A94A-4B3C-84FE-3938DA2A6624}" type="presOf" srcId="{1C8A0B81-5CD5-E449-B2D8-2AA57EB0C5F0}" destId="{571DD44C-3BE1-432F-B2B8-90BC9FDB55B6}" srcOrd="0" destOrd="0" presId="urn:microsoft.com/office/officeart/2008/layout/LinedList"/>
    <dgm:cxn modelId="{0856DCE1-8D48-534C-A6A2-C1D58A7D5396}" srcId="{1C8A0B81-5CD5-E449-B2D8-2AA57EB0C5F0}" destId="{29A77FF6-653D-5B43-8255-86EA47182F84}" srcOrd="3" destOrd="0" parTransId="{F63C4B67-7A09-0D4E-BAB5-019010B1B7FE}" sibTransId="{6864428F-AC5B-904A-BF2F-6C1BCDD6FE15}"/>
    <dgm:cxn modelId="{CD56C3E5-ADD1-4FD5-B529-8945C4B93BF4}" type="presOf" srcId="{A1877309-8DB2-7C49-B8B9-326C1F1438C5}" destId="{615286F2-A19B-4DB3-B4A6-983418171F32}" srcOrd="0" destOrd="0" presId="urn:microsoft.com/office/officeart/2008/layout/LinedList"/>
    <dgm:cxn modelId="{552A70F4-F28B-4016-A4CA-D421C8ED718E}" type="presOf" srcId="{362CFD70-2499-1B40-9CFE-FC59D0C012A5}" destId="{137A8F98-BD56-4AAD-81B9-A2A788D9E569}" srcOrd="0" destOrd="0" presId="urn:microsoft.com/office/officeart/2008/layout/LinedList"/>
    <dgm:cxn modelId="{400EEFFA-69DA-804E-89A2-887EE401C5DE}" srcId="{1C8A0B81-5CD5-E449-B2D8-2AA57EB0C5F0}" destId="{53E4765D-F14F-1149-8550-51154AA29A1A}" srcOrd="5" destOrd="0" parTransId="{77BFEBE9-C79F-DA4C-A0FF-AD8D153F4BFB}" sibTransId="{33A19C0E-F4D2-0644-BBE5-5A502C3BF810}"/>
    <dgm:cxn modelId="{E292F8F6-F980-47A7-8311-7C6809C63090}" type="presParOf" srcId="{571DD44C-3BE1-432F-B2B8-90BC9FDB55B6}" destId="{469E9567-5027-42D6-80B9-408C8D539720}" srcOrd="0" destOrd="0" presId="urn:microsoft.com/office/officeart/2008/layout/LinedList"/>
    <dgm:cxn modelId="{C85F9FCC-54B7-447A-9352-16536370436A}" type="presParOf" srcId="{571DD44C-3BE1-432F-B2B8-90BC9FDB55B6}" destId="{9E674032-8725-47F0-9892-420DE05E67BE}" srcOrd="1" destOrd="0" presId="urn:microsoft.com/office/officeart/2008/layout/LinedList"/>
    <dgm:cxn modelId="{69FA505D-6FD1-4AFC-A690-5FA0623F4FCE}" type="presParOf" srcId="{9E674032-8725-47F0-9892-420DE05E67BE}" destId="{137A8F98-BD56-4AAD-81B9-A2A788D9E569}" srcOrd="0" destOrd="0" presId="urn:microsoft.com/office/officeart/2008/layout/LinedList"/>
    <dgm:cxn modelId="{6317C4DF-BCA6-4864-B2E4-4D46605D75ED}" type="presParOf" srcId="{9E674032-8725-47F0-9892-420DE05E67BE}" destId="{3A1226F5-E2E9-473C-AB74-C3C30A03FD93}" srcOrd="1" destOrd="0" presId="urn:microsoft.com/office/officeart/2008/layout/LinedList"/>
    <dgm:cxn modelId="{DBCEA6C0-5222-432E-B900-0BD799E703C9}" type="presParOf" srcId="{571DD44C-3BE1-432F-B2B8-90BC9FDB55B6}" destId="{E7B8CA2A-A91B-4BAF-8AEC-CE905F28D880}" srcOrd="2" destOrd="0" presId="urn:microsoft.com/office/officeart/2008/layout/LinedList"/>
    <dgm:cxn modelId="{943ABD01-30F0-44AF-91A0-965A1B1AE37D}" type="presParOf" srcId="{571DD44C-3BE1-432F-B2B8-90BC9FDB55B6}" destId="{1A446AD2-B095-4504-9A43-298CAB666FD9}" srcOrd="3" destOrd="0" presId="urn:microsoft.com/office/officeart/2008/layout/LinedList"/>
    <dgm:cxn modelId="{E6A96440-6689-48F5-8F30-26BF6156173F}" type="presParOf" srcId="{1A446AD2-B095-4504-9A43-298CAB666FD9}" destId="{615286F2-A19B-4DB3-B4A6-983418171F32}" srcOrd="0" destOrd="0" presId="urn:microsoft.com/office/officeart/2008/layout/LinedList"/>
    <dgm:cxn modelId="{32F77199-524D-4C04-BF14-BA5372266018}" type="presParOf" srcId="{1A446AD2-B095-4504-9A43-298CAB666FD9}" destId="{F02B22A8-3BFF-4832-9719-3FF6DF2FD4FC}" srcOrd="1" destOrd="0" presId="urn:microsoft.com/office/officeart/2008/layout/LinedList"/>
    <dgm:cxn modelId="{9344D54C-0A80-43D5-9082-691F8C3E4CA7}" type="presParOf" srcId="{571DD44C-3BE1-432F-B2B8-90BC9FDB55B6}" destId="{74106E8D-DFC6-4E6A-9E79-7BB65B51BC4E}" srcOrd="4" destOrd="0" presId="urn:microsoft.com/office/officeart/2008/layout/LinedList"/>
    <dgm:cxn modelId="{BC39D08A-F22A-4CB7-9B34-6DF140F0A15B}" type="presParOf" srcId="{571DD44C-3BE1-432F-B2B8-90BC9FDB55B6}" destId="{A14FA564-CE7D-4A2C-8FC1-6B01E9B5B165}" srcOrd="5" destOrd="0" presId="urn:microsoft.com/office/officeart/2008/layout/LinedList"/>
    <dgm:cxn modelId="{A9B82650-845C-454B-AE34-2E415F00B8CB}" type="presParOf" srcId="{A14FA564-CE7D-4A2C-8FC1-6B01E9B5B165}" destId="{4C9040B3-E01E-415C-ADD0-E782E9DF56E2}" srcOrd="0" destOrd="0" presId="urn:microsoft.com/office/officeart/2008/layout/LinedList"/>
    <dgm:cxn modelId="{BDDB5F07-7A18-4219-A9FD-16794ECCAB89}" type="presParOf" srcId="{A14FA564-CE7D-4A2C-8FC1-6B01E9B5B165}" destId="{7F464BD9-D3F3-431A-87BE-41176DB37D1F}" srcOrd="1" destOrd="0" presId="urn:microsoft.com/office/officeart/2008/layout/LinedList"/>
    <dgm:cxn modelId="{2198419C-54BF-4A8F-9A8C-F19498E9531D}" type="presParOf" srcId="{571DD44C-3BE1-432F-B2B8-90BC9FDB55B6}" destId="{CC9CBCBA-A714-464C-B5B0-2AEFEB9F206E}" srcOrd="6" destOrd="0" presId="urn:microsoft.com/office/officeart/2008/layout/LinedList"/>
    <dgm:cxn modelId="{4DF25AA4-CCFE-4414-9005-675A15EB05BB}" type="presParOf" srcId="{571DD44C-3BE1-432F-B2B8-90BC9FDB55B6}" destId="{942ECF3B-2E94-45A4-85E5-CCCBE390A5B9}" srcOrd="7" destOrd="0" presId="urn:microsoft.com/office/officeart/2008/layout/LinedList"/>
    <dgm:cxn modelId="{03926681-CAAD-42B3-AF09-F20012507593}" type="presParOf" srcId="{942ECF3B-2E94-45A4-85E5-CCCBE390A5B9}" destId="{C25D8761-0CA1-4C99-A1AC-07FC534BAB1A}" srcOrd="0" destOrd="0" presId="urn:microsoft.com/office/officeart/2008/layout/LinedList"/>
    <dgm:cxn modelId="{DA3B1B62-3BCC-4631-B76E-F657CD5CEB2B}" type="presParOf" srcId="{942ECF3B-2E94-45A4-85E5-CCCBE390A5B9}" destId="{11706993-3723-4F00-AE28-811784B2F642}" srcOrd="1" destOrd="0" presId="urn:microsoft.com/office/officeart/2008/layout/LinedList"/>
    <dgm:cxn modelId="{01770B21-EE62-48DD-98A4-3483F51A6CF6}" type="presParOf" srcId="{571DD44C-3BE1-432F-B2B8-90BC9FDB55B6}" destId="{B11D38B6-E735-490C-8E97-D92EAE146F51}" srcOrd="8" destOrd="0" presId="urn:microsoft.com/office/officeart/2008/layout/LinedList"/>
    <dgm:cxn modelId="{346852B2-5FCC-4860-8C37-344EB7B745D3}" type="presParOf" srcId="{571DD44C-3BE1-432F-B2B8-90BC9FDB55B6}" destId="{CCDEBDA4-3D8F-4054-986A-5BA4395A1EBE}" srcOrd="9" destOrd="0" presId="urn:microsoft.com/office/officeart/2008/layout/LinedList"/>
    <dgm:cxn modelId="{687B2902-15C2-463C-98DB-414CBA8CCFD6}" type="presParOf" srcId="{CCDEBDA4-3D8F-4054-986A-5BA4395A1EBE}" destId="{97C43034-A072-48E3-A6D6-4941D34CEEFB}" srcOrd="0" destOrd="0" presId="urn:microsoft.com/office/officeart/2008/layout/LinedList"/>
    <dgm:cxn modelId="{F2DCE63E-3D9F-48F5-9FAF-863BBF1EC3F0}" type="presParOf" srcId="{CCDEBDA4-3D8F-4054-986A-5BA4395A1EBE}" destId="{093116B9-0CA3-4C93-9580-D7C4D75D029C}" srcOrd="1" destOrd="0" presId="urn:microsoft.com/office/officeart/2008/layout/LinedList"/>
    <dgm:cxn modelId="{5B9868CE-7979-4E28-95F5-9C2A23BC87DA}" type="presParOf" srcId="{571DD44C-3BE1-432F-B2B8-90BC9FDB55B6}" destId="{614DD4C0-519D-49DD-B0CC-3E1C0BA816DA}" srcOrd="10" destOrd="0" presId="urn:microsoft.com/office/officeart/2008/layout/LinedList"/>
    <dgm:cxn modelId="{7264BD24-A8C3-46FE-B2BE-63B88014F41F}" type="presParOf" srcId="{571DD44C-3BE1-432F-B2B8-90BC9FDB55B6}" destId="{5801783D-1AB5-4432-B714-497991CB188D}" srcOrd="11" destOrd="0" presId="urn:microsoft.com/office/officeart/2008/layout/LinedList"/>
    <dgm:cxn modelId="{06A64D63-9C44-46DD-B297-B62AAF69F1C3}" type="presParOf" srcId="{5801783D-1AB5-4432-B714-497991CB188D}" destId="{D03866A3-CFB3-40C8-A1C8-2A43A1BC05E5}" srcOrd="0" destOrd="0" presId="urn:microsoft.com/office/officeart/2008/layout/LinedList"/>
    <dgm:cxn modelId="{379E5A18-1F26-4E0B-8190-81DA9C4CC483}" type="presParOf" srcId="{5801783D-1AB5-4432-B714-497991CB188D}" destId="{7C80CE8F-B802-49AB-95D8-306E72CE930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B7C67-8043-4D42-8BB6-C5F908E1963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0363A7F-6BB4-4E75-BDFB-59E5E61A925B}">
      <dgm:prSet custT="1"/>
      <dgm:spPr/>
      <dgm:t>
        <a:bodyPr/>
        <a:lstStyle/>
        <a:p>
          <a:r>
            <a:rPr lang="es-MX" sz="2300" b="1"/>
            <a:t>Reunión Anual de Padres del Título I</a:t>
          </a:r>
          <a:endParaRPr lang="en-US" sz="2300" b="1"/>
        </a:p>
      </dgm:t>
    </dgm:pt>
    <dgm:pt modelId="{9A943611-AE06-4102-9EEA-02C957A2D777}" type="parTrans" cxnId="{F874CB6D-664E-48B0-92CC-053E9DDB9B90}">
      <dgm:prSet/>
      <dgm:spPr/>
      <dgm:t>
        <a:bodyPr/>
        <a:lstStyle/>
        <a:p>
          <a:endParaRPr lang="en-US"/>
        </a:p>
      </dgm:t>
    </dgm:pt>
    <dgm:pt modelId="{BDFDBBCB-D37A-4379-A586-8A446E838505}" type="sibTrans" cxnId="{F874CB6D-664E-48B0-92CC-053E9DDB9B90}">
      <dgm:prSet/>
      <dgm:spPr/>
      <dgm:t>
        <a:bodyPr/>
        <a:lstStyle/>
        <a:p>
          <a:endParaRPr lang="en-US"/>
        </a:p>
      </dgm:t>
    </dgm:pt>
    <dgm:pt modelId="{D7C77E54-28AC-435F-B355-FA7A7A43CE56}">
      <dgm:prSet custT="1"/>
      <dgm:spPr/>
      <dgm:t>
        <a:bodyPr/>
        <a:lstStyle/>
        <a:p>
          <a:r>
            <a:rPr lang="es-MX" sz="2300" b="1"/>
            <a:t>Plan de estudios de alta calidad</a:t>
          </a:r>
          <a:endParaRPr lang="en-US" sz="2300" b="1"/>
        </a:p>
      </dgm:t>
    </dgm:pt>
    <dgm:pt modelId="{C7DE7C4E-4B31-47CE-B202-34FE1C60EAF0}" type="parTrans" cxnId="{AD66B9E9-D861-4C0A-9EF0-F7986E131ED3}">
      <dgm:prSet/>
      <dgm:spPr/>
      <dgm:t>
        <a:bodyPr/>
        <a:lstStyle/>
        <a:p>
          <a:endParaRPr lang="en-US"/>
        </a:p>
      </dgm:t>
    </dgm:pt>
    <dgm:pt modelId="{12B45018-54E8-4F13-9A12-2535FD11E8A4}" type="sibTrans" cxnId="{AD66B9E9-D861-4C0A-9EF0-F7986E131ED3}">
      <dgm:prSet/>
      <dgm:spPr/>
      <dgm:t>
        <a:bodyPr/>
        <a:lstStyle/>
        <a:p>
          <a:endParaRPr lang="en-US"/>
        </a:p>
      </dgm:t>
    </dgm:pt>
    <dgm:pt modelId="{320E65B7-1D8F-41E4-8DB6-D2D2E8E3F8E9}">
      <dgm:prSet custT="1"/>
      <dgm:spPr/>
      <dgm:t>
        <a:bodyPr/>
        <a:lstStyle/>
        <a:p>
          <a:r>
            <a:rPr lang="es-MX" sz="2300" b="1"/>
            <a:t>Asistencia Académica a Estudiantes</a:t>
          </a:r>
          <a:endParaRPr lang="en-US" sz="2300" b="1"/>
        </a:p>
      </dgm:t>
    </dgm:pt>
    <dgm:pt modelId="{B627B57D-C0DA-4E47-922F-9A9F8833BB15}" type="parTrans" cxnId="{F22C75EE-F687-4D6D-AC95-EF4577DA7892}">
      <dgm:prSet/>
      <dgm:spPr/>
      <dgm:t>
        <a:bodyPr/>
        <a:lstStyle/>
        <a:p>
          <a:endParaRPr lang="en-US"/>
        </a:p>
      </dgm:t>
    </dgm:pt>
    <dgm:pt modelId="{6B1AD6B2-A19D-48DA-8EDD-88A600050200}" type="sibTrans" cxnId="{F22C75EE-F687-4D6D-AC95-EF4577DA7892}">
      <dgm:prSet/>
      <dgm:spPr/>
      <dgm:t>
        <a:bodyPr/>
        <a:lstStyle/>
        <a:p>
          <a:endParaRPr lang="en-US"/>
        </a:p>
      </dgm:t>
    </dgm:pt>
    <dgm:pt modelId="{97113162-DBAE-4BB1-9761-A0CE4BAC8CA5}">
      <dgm:prSet custT="1"/>
      <dgm:spPr/>
      <dgm:t>
        <a:bodyPr/>
        <a:lstStyle/>
        <a:p>
          <a:r>
            <a:rPr lang="es-MX" sz="2300" b="1"/>
            <a:t>Participación y aportes de la familia</a:t>
          </a:r>
          <a:endParaRPr lang="en-US" sz="2300" b="1"/>
        </a:p>
      </dgm:t>
    </dgm:pt>
    <dgm:pt modelId="{BB1A3ADF-F71C-4513-906A-F06BC7FA212E}" type="parTrans" cxnId="{B5F8CEF2-2FF7-4BE5-84C3-8F0593B95DB0}">
      <dgm:prSet/>
      <dgm:spPr/>
      <dgm:t>
        <a:bodyPr/>
        <a:lstStyle/>
        <a:p>
          <a:endParaRPr lang="en-US"/>
        </a:p>
      </dgm:t>
    </dgm:pt>
    <dgm:pt modelId="{60CBB9C7-C16E-4611-AB24-E13056E225BB}" type="sibTrans" cxnId="{B5F8CEF2-2FF7-4BE5-84C3-8F0593B95DB0}">
      <dgm:prSet/>
      <dgm:spPr/>
      <dgm:t>
        <a:bodyPr/>
        <a:lstStyle/>
        <a:p>
          <a:endParaRPr lang="en-US"/>
        </a:p>
      </dgm:t>
    </dgm:pt>
    <dgm:pt modelId="{19D6AE6C-7CD8-4607-AAD1-698A3E8D8C7F}">
      <dgm:prSet custT="1"/>
      <dgm:spPr/>
      <dgm:t>
        <a:bodyPr/>
        <a:lstStyle/>
        <a:p>
          <a:r>
            <a:rPr lang="es-MX" sz="2300" b="1"/>
            <a:t>Encuesta Anual del Programa del Título I</a:t>
          </a:r>
          <a:endParaRPr lang="en-US" sz="2300" b="1"/>
        </a:p>
      </dgm:t>
    </dgm:pt>
    <dgm:pt modelId="{0EA8035B-A120-4E91-9EB5-EF110AF17816}" type="parTrans" cxnId="{82557B81-9124-40F5-8CFF-95EB77153229}">
      <dgm:prSet/>
      <dgm:spPr/>
      <dgm:t>
        <a:bodyPr/>
        <a:lstStyle/>
        <a:p>
          <a:endParaRPr lang="en-US"/>
        </a:p>
      </dgm:t>
    </dgm:pt>
    <dgm:pt modelId="{211CF067-0D32-4480-9AB0-519B722095C2}" type="sibTrans" cxnId="{82557B81-9124-40F5-8CFF-95EB77153229}">
      <dgm:prSet/>
      <dgm:spPr/>
      <dgm:t>
        <a:bodyPr/>
        <a:lstStyle/>
        <a:p>
          <a:endParaRPr lang="en-US"/>
        </a:p>
      </dgm:t>
    </dgm:pt>
    <dgm:pt modelId="{9AF3D904-C7BF-433B-9D95-BE175923954C}">
      <dgm:prSet custT="1"/>
      <dgm:spPr/>
      <dgm:t>
        <a:bodyPr/>
        <a:lstStyle/>
        <a:p>
          <a:r>
            <a:rPr lang="es-MX" sz="2300" b="1"/>
            <a:t>Comunicación oportuna a los padres</a:t>
          </a:r>
          <a:endParaRPr lang="en-US" sz="2300" b="1"/>
        </a:p>
      </dgm:t>
    </dgm:pt>
    <dgm:pt modelId="{7D3796DB-1BB9-4478-A825-8E0B1E36DA4C}" type="parTrans" cxnId="{6A40CB03-1547-4AB6-894F-B90CF5A0527F}">
      <dgm:prSet/>
      <dgm:spPr/>
      <dgm:t>
        <a:bodyPr/>
        <a:lstStyle/>
        <a:p>
          <a:endParaRPr lang="en-US"/>
        </a:p>
      </dgm:t>
    </dgm:pt>
    <dgm:pt modelId="{C3966AB1-638B-4212-B244-DC7AB6D1CB36}" type="sibTrans" cxnId="{6A40CB03-1547-4AB6-894F-B90CF5A0527F}">
      <dgm:prSet/>
      <dgm:spPr/>
      <dgm:t>
        <a:bodyPr/>
        <a:lstStyle/>
        <a:p>
          <a:endParaRPr lang="en-US"/>
        </a:p>
      </dgm:t>
    </dgm:pt>
    <dgm:pt modelId="{7CEA8B4B-094E-4AC9-B161-B1D3556849F5}" type="pres">
      <dgm:prSet presAssocID="{498B7C67-8043-4D42-8BB6-C5F908E19638}" presName="vert0" presStyleCnt="0">
        <dgm:presLayoutVars>
          <dgm:dir/>
          <dgm:animOne val="branch"/>
          <dgm:animLvl val="lvl"/>
        </dgm:presLayoutVars>
      </dgm:prSet>
      <dgm:spPr/>
    </dgm:pt>
    <dgm:pt modelId="{732ADD9D-3B95-489B-A7A5-AAD67A1E75B3}" type="pres">
      <dgm:prSet presAssocID="{70363A7F-6BB4-4E75-BDFB-59E5E61A925B}" presName="thickLine" presStyleLbl="alignNode1" presStyleIdx="0" presStyleCnt="6"/>
      <dgm:spPr/>
    </dgm:pt>
    <dgm:pt modelId="{2348EB26-4E22-42E4-9C2E-27F001C0BF0F}" type="pres">
      <dgm:prSet presAssocID="{70363A7F-6BB4-4E75-BDFB-59E5E61A925B}" presName="horz1" presStyleCnt="0"/>
      <dgm:spPr/>
    </dgm:pt>
    <dgm:pt modelId="{F25EB133-3767-4D34-86AC-C555D43BA099}" type="pres">
      <dgm:prSet presAssocID="{70363A7F-6BB4-4E75-BDFB-59E5E61A925B}" presName="tx1" presStyleLbl="revTx" presStyleIdx="0" presStyleCnt="6"/>
      <dgm:spPr/>
    </dgm:pt>
    <dgm:pt modelId="{82AB89FB-6585-4518-BCB5-C3669FA55904}" type="pres">
      <dgm:prSet presAssocID="{70363A7F-6BB4-4E75-BDFB-59E5E61A925B}" presName="vert1" presStyleCnt="0"/>
      <dgm:spPr/>
    </dgm:pt>
    <dgm:pt modelId="{39726D0B-0C57-4952-A5C7-9939F139CFFE}" type="pres">
      <dgm:prSet presAssocID="{D7C77E54-28AC-435F-B355-FA7A7A43CE56}" presName="thickLine" presStyleLbl="alignNode1" presStyleIdx="1" presStyleCnt="6"/>
      <dgm:spPr/>
    </dgm:pt>
    <dgm:pt modelId="{7893C9D8-6B86-4E2B-9140-A7FF6E23E46C}" type="pres">
      <dgm:prSet presAssocID="{D7C77E54-28AC-435F-B355-FA7A7A43CE56}" presName="horz1" presStyleCnt="0"/>
      <dgm:spPr/>
    </dgm:pt>
    <dgm:pt modelId="{324AFF9D-27FD-4B58-8A0D-B97D2937A1D7}" type="pres">
      <dgm:prSet presAssocID="{D7C77E54-28AC-435F-B355-FA7A7A43CE56}" presName="tx1" presStyleLbl="revTx" presStyleIdx="1" presStyleCnt="6"/>
      <dgm:spPr/>
    </dgm:pt>
    <dgm:pt modelId="{FA21E02E-D6BD-4311-9BD7-C9639E9EBB59}" type="pres">
      <dgm:prSet presAssocID="{D7C77E54-28AC-435F-B355-FA7A7A43CE56}" presName="vert1" presStyleCnt="0"/>
      <dgm:spPr/>
    </dgm:pt>
    <dgm:pt modelId="{D2BA64BE-154D-41C2-A2D0-956597003FC7}" type="pres">
      <dgm:prSet presAssocID="{320E65B7-1D8F-41E4-8DB6-D2D2E8E3F8E9}" presName="thickLine" presStyleLbl="alignNode1" presStyleIdx="2" presStyleCnt="6"/>
      <dgm:spPr/>
    </dgm:pt>
    <dgm:pt modelId="{75925A57-C100-4401-9856-4E261DACEF5A}" type="pres">
      <dgm:prSet presAssocID="{320E65B7-1D8F-41E4-8DB6-D2D2E8E3F8E9}" presName="horz1" presStyleCnt="0"/>
      <dgm:spPr/>
    </dgm:pt>
    <dgm:pt modelId="{B2F5F332-4078-4049-892D-DE7F513C6750}" type="pres">
      <dgm:prSet presAssocID="{320E65B7-1D8F-41E4-8DB6-D2D2E8E3F8E9}" presName="tx1" presStyleLbl="revTx" presStyleIdx="2" presStyleCnt="6"/>
      <dgm:spPr/>
    </dgm:pt>
    <dgm:pt modelId="{76D63B82-9988-4BF5-A0A1-3F76481306F2}" type="pres">
      <dgm:prSet presAssocID="{320E65B7-1D8F-41E4-8DB6-D2D2E8E3F8E9}" presName="vert1" presStyleCnt="0"/>
      <dgm:spPr/>
    </dgm:pt>
    <dgm:pt modelId="{821C3CB4-9AA6-4CC0-9699-560529AB47D1}" type="pres">
      <dgm:prSet presAssocID="{97113162-DBAE-4BB1-9761-A0CE4BAC8CA5}" presName="thickLine" presStyleLbl="alignNode1" presStyleIdx="3" presStyleCnt="6"/>
      <dgm:spPr/>
    </dgm:pt>
    <dgm:pt modelId="{97BD85F5-B2D3-41A6-8866-C5D4DFCF364D}" type="pres">
      <dgm:prSet presAssocID="{97113162-DBAE-4BB1-9761-A0CE4BAC8CA5}" presName="horz1" presStyleCnt="0"/>
      <dgm:spPr/>
    </dgm:pt>
    <dgm:pt modelId="{0A56FDF0-84CA-45C7-ADAC-04FD450FBF4E}" type="pres">
      <dgm:prSet presAssocID="{97113162-DBAE-4BB1-9761-A0CE4BAC8CA5}" presName="tx1" presStyleLbl="revTx" presStyleIdx="3" presStyleCnt="6"/>
      <dgm:spPr/>
    </dgm:pt>
    <dgm:pt modelId="{07699B61-2550-44A3-B642-30D3C413173D}" type="pres">
      <dgm:prSet presAssocID="{97113162-DBAE-4BB1-9761-A0CE4BAC8CA5}" presName="vert1" presStyleCnt="0"/>
      <dgm:spPr/>
    </dgm:pt>
    <dgm:pt modelId="{5FCFEB26-C2AE-48F6-B68B-A853B45A5C29}" type="pres">
      <dgm:prSet presAssocID="{19D6AE6C-7CD8-4607-AAD1-698A3E8D8C7F}" presName="thickLine" presStyleLbl="alignNode1" presStyleIdx="4" presStyleCnt="6"/>
      <dgm:spPr/>
    </dgm:pt>
    <dgm:pt modelId="{A9A72F7F-61C4-4514-A05D-7440DDC5ABA5}" type="pres">
      <dgm:prSet presAssocID="{19D6AE6C-7CD8-4607-AAD1-698A3E8D8C7F}" presName="horz1" presStyleCnt="0"/>
      <dgm:spPr/>
    </dgm:pt>
    <dgm:pt modelId="{32222809-3D57-480B-AD9C-FF5BB9234CE3}" type="pres">
      <dgm:prSet presAssocID="{19D6AE6C-7CD8-4607-AAD1-698A3E8D8C7F}" presName="tx1" presStyleLbl="revTx" presStyleIdx="4" presStyleCnt="6"/>
      <dgm:spPr/>
    </dgm:pt>
    <dgm:pt modelId="{B605FAAB-F195-45CE-BACB-C0FBE8CA8F3C}" type="pres">
      <dgm:prSet presAssocID="{19D6AE6C-7CD8-4607-AAD1-698A3E8D8C7F}" presName="vert1" presStyleCnt="0"/>
      <dgm:spPr/>
    </dgm:pt>
    <dgm:pt modelId="{47FA2C57-A74E-4894-81FA-390BD2FEB529}" type="pres">
      <dgm:prSet presAssocID="{9AF3D904-C7BF-433B-9D95-BE175923954C}" presName="thickLine" presStyleLbl="alignNode1" presStyleIdx="5" presStyleCnt="6"/>
      <dgm:spPr/>
    </dgm:pt>
    <dgm:pt modelId="{442518FA-16D9-47EF-8392-C35B22EA004E}" type="pres">
      <dgm:prSet presAssocID="{9AF3D904-C7BF-433B-9D95-BE175923954C}" presName="horz1" presStyleCnt="0"/>
      <dgm:spPr/>
    </dgm:pt>
    <dgm:pt modelId="{80116892-A7FC-49F9-AD31-70EE0B1E20A8}" type="pres">
      <dgm:prSet presAssocID="{9AF3D904-C7BF-433B-9D95-BE175923954C}" presName="tx1" presStyleLbl="revTx" presStyleIdx="5" presStyleCnt="6"/>
      <dgm:spPr/>
    </dgm:pt>
    <dgm:pt modelId="{4CF4F0F8-3B09-49E2-960F-16B9863AB00B}" type="pres">
      <dgm:prSet presAssocID="{9AF3D904-C7BF-433B-9D95-BE175923954C}" presName="vert1" presStyleCnt="0"/>
      <dgm:spPr/>
    </dgm:pt>
  </dgm:ptLst>
  <dgm:cxnLst>
    <dgm:cxn modelId="{6A40CB03-1547-4AB6-894F-B90CF5A0527F}" srcId="{498B7C67-8043-4D42-8BB6-C5F908E19638}" destId="{9AF3D904-C7BF-433B-9D95-BE175923954C}" srcOrd="5" destOrd="0" parTransId="{7D3796DB-1BB9-4478-A825-8E0B1E36DA4C}" sibTransId="{C3966AB1-638B-4212-B244-DC7AB6D1CB36}"/>
    <dgm:cxn modelId="{0C2AA945-A5DB-4007-B522-9B91DD03819F}" type="presOf" srcId="{19D6AE6C-7CD8-4607-AAD1-698A3E8D8C7F}" destId="{32222809-3D57-480B-AD9C-FF5BB9234CE3}" srcOrd="0" destOrd="0" presId="urn:microsoft.com/office/officeart/2008/layout/LinedList"/>
    <dgm:cxn modelId="{F874CB6D-664E-48B0-92CC-053E9DDB9B90}" srcId="{498B7C67-8043-4D42-8BB6-C5F908E19638}" destId="{70363A7F-6BB4-4E75-BDFB-59E5E61A925B}" srcOrd="0" destOrd="0" parTransId="{9A943611-AE06-4102-9EEA-02C957A2D777}" sibTransId="{BDFDBBCB-D37A-4379-A586-8A446E838505}"/>
    <dgm:cxn modelId="{4D9A0F52-533D-4BB8-AD63-B94D64EF1CC6}" type="presOf" srcId="{97113162-DBAE-4BB1-9761-A0CE4BAC8CA5}" destId="{0A56FDF0-84CA-45C7-ADAC-04FD450FBF4E}" srcOrd="0" destOrd="0" presId="urn:microsoft.com/office/officeart/2008/layout/LinedList"/>
    <dgm:cxn modelId="{82557B81-9124-40F5-8CFF-95EB77153229}" srcId="{498B7C67-8043-4D42-8BB6-C5F908E19638}" destId="{19D6AE6C-7CD8-4607-AAD1-698A3E8D8C7F}" srcOrd="4" destOrd="0" parTransId="{0EA8035B-A120-4E91-9EB5-EF110AF17816}" sibTransId="{211CF067-0D32-4480-9AB0-519B722095C2}"/>
    <dgm:cxn modelId="{4F92728A-A968-4B6F-A64E-B3DBB40FF7EE}" type="presOf" srcId="{70363A7F-6BB4-4E75-BDFB-59E5E61A925B}" destId="{F25EB133-3767-4D34-86AC-C555D43BA099}" srcOrd="0" destOrd="0" presId="urn:microsoft.com/office/officeart/2008/layout/LinedList"/>
    <dgm:cxn modelId="{F59FBEA2-65AF-428B-86EB-5C4BED238690}" type="presOf" srcId="{320E65B7-1D8F-41E4-8DB6-D2D2E8E3F8E9}" destId="{B2F5F332-4078-4049-892D-DE7F513C6750}" srcOrd="0" destOrd="0" presId="urn:microsoft.com/office/officeart/2008/layout/LinedList"/>
    <dgm:cxn modelId="{D9F03BC4-D104-47AA-B5CF-53467CA72750}" type="presOf" srcId="{D7C77E54-28AC-435F-B355-FA7A7A43CE56}" destId="{324AFF9D-27FD-4B58-8A0D-B97D2937A1D7}" srcOrd="0" destOrd="0" presId="urn:microsoft.com/office/officeart/2008/layout/LinedList"/>
    <dgm:cxn modelId="{2DC015E8-56EA-42D8-93E1-C39CA4F29108}" type="presOf" srcId="{9AF3D904-C7BF-433B-9D95-BE175923954C}" destId="{80116892-A7FC-49F9-AD31-70EE0B1E20A8}" srcOrd="0" destOrd="0" presId="urn:microsoft.com/office/officeart/2008/layout/LinedList"/>
    <dgm:cxn modelId="{AD66B9E9-D861-4C0A-9EF0-F7986E131ED3}" srcId="{498B7C67-8043-4D42-8BB6-C5F908E19638}" destId="{D7C77E54-28AC-435F-B355-FA7A7A43CE56}" srcOrd="1" destOrd="0" parTransId="{C7DE7C4E-4B31-47CE-B202-34FE1C60EAF0}" sibTransId="{12B45018-54E8-4F13-9A12-2535FD11E8A4}"/>
    <dgm:cxn modelId="{F22C75EE-F687-4D6D-AC95-EF4577DA7892}" srcId="{498B7C67-8043-4D42-8BB6-C5F908E19638}" destId="{320E65B7-1D8F-41E4-8DB6-D2D2E8E3F8E9}" srcOrd="2" destOrd="0" parTransId="{B627B57D-C0DA-4E47-922F-9A9F8833BB15}" sibTransId="{6B1AD6B2-A19D-48DA-8EDD-88A600050200}"/>
    <dgm:cxn modelId="{B5F8CEF2-2FF7-4BE5-84C3-8F0593B95DB0}" srcId="{498B7C67-8043-4D42-8BB6-C5F908E19638}" destId="{97113162-DBAE-4BB1-9761-A0CE4BAC8CA5}" srcOrd="3" destOrd="0" parTransId="{BB1A3ADF-F71C-4513-906A-F06BC7FA212E}" sibTransId="{60CBB9C7-C16E-4611-AB24-E13056E225BB}"/>
    <dgm:cxn modelId="{C103BDFD-F796-480F-97B5-B0F094EA0D69}" type="presOf" srcId="{498B7C67-8043-4D42-8BB6-C5F908E19638}" destId="{7CEA8B4B-094E-4AC9-B161-B1D3556849F5}" srcOrd="0" destOrd="0" presId="urn:microsoft.com/office/officeart/2008/layout/LinedList"/>
    <dgm:cxn modelId="{D6C3048A-6F6B-4FEF-B69D-159982326DC6}" type="presParOf" srcId="{7CEA8B4B-094E-4AC9-B161-B1D3556849F5}" destId="{732ADD9D-3B95-489B-A7A5-AAD67A1E75B3}" srcOrd="0" destOrd="0" presId="urn:microsoft.com/office/officeart/2008/layout/LinedList"/>
    <dgm:cxn modelId="{89446EEA-3314-4D69-936F-8DC81D7FCA61}" type="presParOf" srcId="{7CEA8B4B-094E-4AC9-B161-B1D3556849F5}" destId="{2348EB26-4E22-42E4-9C2E-27F001C0BF0F}" srcOrd="1" destOrd="0" presId="urn:microsoft.com/office/officeart/2008/layout/LinedList"/>
    <dgm:cxn modelId="{CE0FE8EE-70F6-496A-8C84-28EE6605D340}" type="presParOf" srcId="{2348EB26-4E22-42E4-9C2E-27F001C0BF0F}" destId="{F25EB133-3767-4D34-86AC-C555D43BA099}" srcOrd="0" destOrd="0" presId="urn:microsoft.com/office/officeart/2008/layout/LinedList"/>
    <dgm:cxn modelId="{E8C219CF-62F8-43A0-95CC-F48DF695F8A3}" type="presParOf" srcId="{2348EB26-4E22-42E4-9C2E-27F001C0BF0F}" destId="{82AB89FB-6585-4518-BCB5-C3669FA55904}" srcOrd="1" destOrd="0" presId="urn:microsoft.com/office/officeart/2008/layout/LinedList"/>
    <dgm:cxn modelId="{42BF6313-52B2-4ED3-A434-BEEE722D729B}" type="presParOf" srcId="{7CEA8B4B-094E-4AC9-B161-B1D3556849F5}" destId="{39726D0B-0C57-4952-A5C7-9939F139CFFE}" srcOrd="2" destOrd="0" presId="urn:microsoft.com/office/officeart/2008/layout/LinedList"/>
    <dgm:cxn modelId="{EEB16440-5F51-43B0-BCAD-372B765E19D8}" type="presParOf" srcId="{7CEA8B4B-094E-4AC9-B161-B1D3556849F5}" destId="{7893C9D8-6B86-4E2B-9140-A7FF6E23E46C}" srcOrd="3" destOrd="0" presId="urn:microsoft.com/office/officeart/2008/layout/LinedList"/>
    <dgm:cxn modelId="{68C07313-2806-4FB2-BA0E-8E94ACCA33AF}" type="presParOf" srcId="{7893C9D8-6B86-4E2B-9140-A7FF6E23E46C}" destId="{324AFF9D-27FD-4B58-8A0D-B97D2937A1D7}" srcOrd="0" destOrd="0" presId="urn:microsoft.com/office/officeart/2008/layout/LinedList"/>
    <dgm:cxn modelId="{20AAD7FF-06C1-4E0B-B749-0B364EEF4352}" type="presParOf" srcId="{7893C9D8-6B86-4E2B-9140-A7FF6E23E46C}" destId="{FA21E02E-D6BD-4311-9BD7-C9639E9EBB59}" srcOrd="1" destOrd="0" presId="urn:microsoft.com/office/officeart/2008/layout/LinedList"/>
    <dgm:cxn modelId="{10263B3F-5E51-447C-B7F3-4A8C4044F8C8}" type="presParOf" srcId="{7CEA8B4B-094E-4AC9-B161-B1D3556849F5}" destId="{D2BA64BE-154D-41C2-A2D0-956597003FC7}" srcOrd="4" destOrd="0" presId="urn:microsoft.com/office/officeart/2008/layout/LinedList"/>
    <dgm:cxn modelId="{2BA20E91-B39C-4166-B3BA-6412B4847B2A}" type="presParOf" srcId="{7CEA8B4B-094E-4AC9-B161-B1D3556849F5}" destId="{75925A57-C100-4401-9856-4E261DACEF5A}" srcOrd="5" destOrd="0" presId="urn:microsoft.com/office/officeart/2008/layout/LinedList"/>
    <dgm:cxn modelId="{11F83A3F-7B9E-4F58-B675-DE4B25AAB79D}" type="presParOf" srcId="{75925A57-C100-4401-9856-4E261DACEF5A}" destId="{B2F5F332-4078-4049-892D-DE7F513C6750}" srcOrd="0" destOrd="0" presId="urn:microsoft.com/office/officeart/2008/layout/LinedList"/>
    <dgm:cxn modelId="{BF969FCF-F810-44CF-90CC-7705F128FC9B}" type="presParOf" srcId="{75925A57-C100-4401-9856-4E261DACEF5A}" destId="{76D63B82-9988-4BF5-A0A1-3F76481306F2}" srcOrd="1" destOrd="0" presId="urn:microsoft.com/office/officeart/2008/layout/LinedList"/>
    <dgm:cxn modelId="{5D2A8AAD-F629-4455-B8DE-237AFCF8170D}" type="presParOf" srcId="{7CEA8B4B-094E-4AC9-B161-B1D3556849F5}" destId="{821C3CB4-9AA6-4CC0-9699-560529AB47D1}" srcOrd="6" destOrd="0" presId="urn:microsoft.com/office/officeart/2008/layout/LinedList"/>
    <dgm:cxn modelId="{72952CA8-E5A1-4F86-BEA8-7E6635F7811C}" type="presParOf" srcId="{7CEA8B4B-094E-4AC9-B161-B1D3556849F5}" destId="{97BD85F5-B2D3-41A6-8866-C5D4DFCF364D}" srcOrd="7" destOrd="0" presId="urn:microsoft.com/office/officeart/2008/layout/LinedList"/>
    <dgm:cxn modelId="{DEF69986-5C7C-4D32-9320-3A3B6022323C}" type="presParOf" srcId="{97BD85F5-B2D3-41A6-8866-C5D4DFCF364D}" destId="{0A56FDF0-84CA-45C7-ADAC-04FD450FBF4E}" srcOrd="0" destOrd="0" presId="urn:microsoft.com/office/officeart/2008/layout/LinedList"/>
    <dgm:cxn modelId="{CF671F0E-A2DC-4CC9-86BF-E978EE1159C3}" type="presParOf" srcId="{97BD85F5-B2D3-41A6-8866-C5D4DFCF364D}" destId="{07699B61-2550-44A3-B642-30D3C413173D}" srcOrd="1" destOrd="0" presId="urn:microsoft.com/office/officeart/2008/layout/LinedList"/>
    <dgm:cxn modelId="{9053D440-308C-4129-A358-AB89717A16C8}" type="presParOf" srcId="{7CEA8B4B-094E-4AC9-B161-B1D3556849F5}" destId="{5FCFEB26-C2AE-48F6-B68B-A853B45A5C29}" srcOrd="8" destOrd="0" presId="urn:microsoft.com/office/officeart/2008/layout/LinedList"/>
    <dgm:cxn modelId="{DC065485-E16D-41C2-B017-68756A7599D0}" type="presParOf" srcId="{7CEA8B4B-094E-4AC9-B161-B1D3556849F5}" destId="{A9A72F7F-61C4-4514-A05D-7440DDC5ABA5}" srcOrd="9" destOrd="0" presId="urn:microsoft.com/office/officeart/2008/layout/LinedList"/>
    <dgm:cxn modelId="{E883EF39-538F-42AD-A9EB-A8094CD2EE6B}" type="presParOf" srcId="{A9A72F7F-61C4-4514-A05D-7440DDC5ABA5}" destId="{32222809-3D57-480B-AD9C-FF5BB9234CE3}" srcOrd="0" destOrd="0" presId="urn:microsoft.com/office/officeart/2008/layout/LinedList"/>
    <dgm:cxn modelId="{A3CCA478-156D-42EA-96CB-B00BD319103F}" type="presParOf" srcId="{A9A72F7F-61C4-4514-A05D-7440DDC5ABA5}" destId="{B605FAAB-F195-45CE-BACB-C0FBE8CA8F3C}" srcOrd="1" destOrd="0" presId="urn:microsoft.com/office/officeart/2008/layout/LinedList"/>
    <dgm:cxn modelId="{0B4A0785-6178-4E14-BE68-8E3C670D6512}" type="presParOf" srcId="{7CEA8B4B-094E-4AC9-B161-B1D3556849F5}" destId="{47FA2C57-A74E-4894-81FA-390BD2FEB529}" srcOrd="10" destOrd="0" presId="urn:microsoft.com/office/officeart/2008/layout/LinedList"/>
    <dgm:cxn modelId="{C2599070-50D4-40B3-808D-5DCA5C4F1987}" type="presParOf" srcId="{7CEA8B4B-094E-4AC9-B161-B1D3556849F5}" destId="{442518FA-16D9-47EF-8392-C35B22EA004E}" srcOrd="11" destOrd="0" presId="urn:microsoft.com/office/officeart/2008/layout/LinedList"/>
    <dgm:cxn modelId="{95836631-CFB5-4E73-B56A-993B608743FB}" type="presParOf" srcId="{442518FA-16D9-47EF-8392-C35B22EA004E}" destId="{80116892-A7FC-49F9-AD31-70EE0B1E20A8}" srcOrd="0" destOrd="0" presId="urn:microsoft.com/office/officeart/2008/layout/LinedList"/>
    <dgm:cxn modelId="{8C91C333-12B2-4F63-8D51-AC6306D57709}" type="presParOf" srcId="{442518FA-16D9-47EF-8392-C35B22EA004E}" destId="{4CF4F0F8-3B09-49E2-960F-16B9863AB00B}"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166AF3-62DF-4D94-BA9A-3F62F819A66D}" type="doc">
      <dgm:prSet loTypeId="urn:microsoft.com/office/officeart/2005/8/layout/hChevron3" loCatId="process" qsTypeId="urn:microsoft.com/office/officeart/2005/8/quickstyle/simple4" qsCatId="simple" csTypeId="urn:microsoft.com/office/officeart/2005/8/colors/colorful4" csCatId="colorful" phldr="1"/>
      <dgm:spPr/>
      <dgm:t>
        <a:bodyPr/>
        <a:lstStyle/>
        <a:p>
          <a:endParaRPr lang="en-US"/>
        </a:p>
      </dgm:t>
    </dgm:pt>
    <dgm:pt modelId="{80DAA9E9-E5AD-43CE-93A5-894BDD1C5BE5}">
      <dgm:prSet custT="1"/>
      <dgm:spPr/>
      <dgm:t>
        <a:bodyPr/>
        <a:lstStyle/>
        <a:p>
          <a:pPr algn="l"/>
          <a:r>
            <a:rPr lang="en-US" sz="3200" b="0" i="0">
              <a:solidFill>
                <a:schemeClr val="bg1"/>
              </a:solidFill>
              <a:latin typeface="+mn-lt"/>
              <a:cs typeface="Futura Medium" panose="020B0602020204020303"/>
            </a:rPr>
            <a:t>Schoolwide Basis - Funds used to serve all students in order to increase academic achievement.</a:t>
          </a:r>
        </a:p>
      </dgm:t>
    </dgm:pt>
    <dgm:pt modelId="{D635B999-60C3-419D-B71A-297A5EDCC17F}" type="parTrans" cxnId="{67B9E24D-7BBD-4BF0-BDFC-7F2EB05D5DE3}">
      <dgm:prSet/>
      <dgm:spPr/>
      <dgm:t>
        <a:bodyPr/>
        <a:lstStyle/>
        <a:p>
          <a:endParaRPr lang="en-US"/>
        </a:p>
      </dgm:t>
    </dgm:pt>
    <dgm:pt modelId="{52D72ECA-1E01-4D0B-BEFE-65C3AAC3E14E}" type="sibTrans" cxnId="{67B9E24D-7BBD-4BF0-BDFC-7F2EB05D5DE3}">
      <dgm:prSet/>
      <dgm:spPr/>
      <dgm:t>
        <a:bodyPr/>
        <a:lstStyle/>
        <a:p>
          <a:endParaRPr lang="en-US"/>
        </a:p>
      </dgm:t>
    </dgm:pt>
    <dgm:pt modelId="{5F96D7EE-2054-2740-9A94-DFE27AE8C137}" type="pres">
      <dgm:prSet presAssocID="{AA166AF3-62DF-4D94-BA9A-3F62F819A66D}" presName="Name0" presStyleCnt="0">
        <dgm:presLayoutVars>
          <dgm:dir/>
          <dgm:resizeHandles val="exact"/>
        </dgm:presLayoutVars>
      </dgm:prSet>
      <dgm:spPr/>
    </dgm:pt>
    <dgm:pt modelId="{177D783D-FA90-4C4B-B7FE-3CF48BD7290C}" type="pres">
      <dgm:prSet presAssocID="{80DAA9E9-E5AD-43CE-93A5-894BDD1C5BE5}" presName="parTxOnly" presStyleLbl="node1" presStyleIdx="0" presStyleCnt="1" custScaleX="100000" custLinFactNeighborX="-22471" custLinFactNeighborY="-609">
        <dgm:presLayoutVars>
          <dgm:bulletEnabled val="1"/>
        </dgm:presLayoutVars>
      </dgm:prSet>
      <dgm:spPr/>
    </dgm:pt>
  </dgm:ptLst>
  <dgm:cxnLst>
    <dgm:cxn modelId="{67B9E24D-7BBD-4BF0-BDFC-7F2EB05D5DE3}" srcId="{AA166AF3-62DF-4D94-BA9A-3F62F819A66D}" destId="{80DAA9E9-E5AD-43CE-93A5-894BDD1C5BE5}" srcOrd="0" destOrd="0" parTransId="{D635B999-60C3-419D-B71A-297A5EDCC17F}" sibTransId="{52D72ECA-1E01-4D0B-BEFE-65C3AAC3E14E}"/>
    <dgm:cxn modelId="{4D401F8A-B322-2240-AF7D-59CA90F1E057}" type="presOf" srcId="{AA166AF3-62DF-4D94-BA9A-3F62F819A66D}" destId="{5F96D7EE-2054-2740-9A94-DFE27AE8C137}" srcOrd="0" destOrd="0" presId="urn:microsoft.com/office/officeart/2005/8/layout/hChevron3"/>
    <dgm:cxn modelId="{F01051ED-32A0-8C4D-A2E8-71E81F3AE9C9}" type="presOf" srcId="{80DAA9E9-E5AD-43CE-93A5-894BDD1C5BE5}" destId="{177D783D-FA90-4C4B-B7FE-3CF48BD7290C}" srcOrd="0" destOrd="0" presId="urn:microsoft.com/office/officeart/2005/8/layout/hChevron3"/>
    <dgm:cxn modelId="{D3E44C9A-F591-E94B-99C2-07FEED612B7E}" type="presParOf" srcId="{5F96D7EE-2054-2740-9A94-DFE27AE8C137}" destId="{177D783D-FA90-4C4B-B7FE-3CF48BD7290C}"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DA5FE0-43BB-4C20-B03C-27BBF61E700C}" type="doc">
      <dgm:prSet loTypeId="urn:microsoft.com/office/officeart/2005/8/layout/hChevron3" loCatId="process" qsTypeId="urn:microsoft.com/office/officeart/2005/8/quickstyle/simple1" qsCatId="simple" csTypeId="urn:microsoft.com/office/officeart/2005/8/colors/colorful5" csCatId="colorful"/>
      <dgm:spPr/>
      <dgm:t>
        <a:bodyPr/>
        <a:lstStyle/>
        <a:p>
          <a:endParaRPr lang="en-US"/>
        </a:p>
      </dgm:t>
    </dgm:pt>
    <dgm:pt modelId="{09C35F48-AEAE-4597-A43C-39A23657ED78}">
      <dgm:prSet/>
      <dgm:spPr/>
      <dgm:t>
        <a:bodyPr/>
        <a:lstStyle/>
        <a:p>
          <a:pPr algn="l"/>
          <a:r>
            <a:rPr lang="es-MX" b="0" i="0">
              <a:solidFill>
                <a:schemeClr val="bg1"/>
              </a:solidFill>
            </a:rPr>
            <a:t>Base de toda la escuela​ - Los fondos solían servir a todos los estudiantes para poder incrementar los logros</a:t>
          </a:r>
          <a:endParaRPr lang="en-US">
            <a:solidFill>
              <a:schemeClr val="bg1"/>
            </a:solidFill>
          </a:endParaRPr>
        </a:p>
      </dgm:t>
    </dgm:pt>
    <dgm:pt modelId="{8B0E835A-02EE-4DB3-8EFD-678C27E4ED66}" type="parTrans" cxnId="{8E500A09-8933-4448-BD9A-A7CD982E9607}">
      <dgm:prSet/>
      <dgm:spPr/>
      <dgm:t>
        <a:bodyPr/>
        <a:lstStyle/>
        <a:p>
          <a:endParaRPr lang="en-US"/>
        </a:p>
      </dgm:t>
    </dgm:pt>
    <dgm:pt modelId="{6CFF3CB7-BB23-4559-95EE-9A8BDF605908}" type="sibTrans" cxnId="{8E500A09-8933-4448-BD9A-A7CD982E9607}">
      <dgm:prSet/>
      <dgm:spPr/>
      <dgm:t>
        <a:bodyPr/>
        <a:lstStyle/>
        <a:p>
          <a:endParaRPr lang="en-US"/>
        </a:p>
      </dgm:t>
    </dgm:pt>
    <dgm:pt modelId="{89DAFAD5-738D-4024-965E-9328D97F6EDE}" type="pres">
      <dgm:prSet presAssocID="{87DA5FE0-43BB-4C20-B03C-27BBF61E700C}" presName="Name0" presStyleCnt="0">
        <dgm:presLayoutVars>
          <dgm:dir/>
          <dgm:resizeHandles val="exact"/>
        </dgm:presLayoutVars>
      </dgm:prSet>
      <dgm:spPr/>
    </dgm:pt>
    <dgm:pt modelId="{F79249E2-ACF3-4586-A26E-A0DC542236F7}" type="pres">
      <dgm:prSet presAssocID="{09C35F48-AEAE-4597-A43C-39A23657ED78}" presName="parTxOnly" presStyleLbl="node1" presStyleIdx="0" presStyleCnt="1">
        <dgm:presLayoutVars>
          <dgm:bulletEnabled val="1"/>
        </dgm:presLayoutVars>
      </dgm:prSet>
      <dgm:spPr/>
    </dgm:pt>
  </dgm:ptLst>
  <dgm:cxnLst>
    <dgm:cxn modelId="{8E500A09-8933-4448-BD9A-A7CD982E9607}" srcId="{87DA5FE0-43BB-4C20-B03C-27BBF61E700C}" destId="{09C35F48-AEAE-4597-A43C-39A23657ED78}" srcOrd="0" destOrd="0" parTransId="{8B0E835A-02EE-4DB3-8EFD-678C27E4ED66}" sibTransId="{6CFF3CB7-BB23-4559-95EE-9A8BDF605908}"/>
    <dgm:cxn modelId="{5CC5F1AE-A582-4ACF-94AA-54589FA8B5CD}" type="presOf" srcId="{87DA5FE0-43BB-4C20-B03C-27BBF61E700C}" destId="{89DAFAD5-738D-4024-965E-9328D97F6EDE}" srcOrd="0" destOrd="0" presId="urn:microsoft.com/office/officeart/2005/8/layout/hChevron3"/>
    <dgm:cxn modelId="{6C0832B7-6BEC-48DB-B089-372B5219D906}" type="presOf" srcId="{09C35F48-AEAE-4597-A43C-39A23657ED78}" destId="{F79249E2-ACF3-4586-A26E-A0DC542236F7}" srcOrd="0" destOrd="0" presId="urn:microsoft.com/office/officeart/2005/8/layout/hChevron3"/>
    <dgm:cxn modelId="{4210EA41-0CD2-4346-A767-BFE47F1E3179}" type="presParOf" srcId="{89DAFAD5-738D-4024-965E-9328D97F6EDE}" destId="{F79249E2-ACF3-4586-A26E-A0DC542236F7}" srcOrd="0"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26441C-9686-447C-BF80-61EE663F4362}" type="doc">
      <dgm:prSet loTypeId="urn:microsoft.com/office/officeart/2005/8/layout/process1" loCatId="process" qsTypeId="urn:microsoft.com/office/officeart/2005/8/quickstyle/simple4" qsCatId="simple" csTypeId="urn:microsoft.com/office/officeart/2005/8/colors/accent2_2" csCatId="accent2" phldr="1"/>
      <dgm:spPr/>
      <dgm:t>
        <a:bodyPr/>
        <a:lstStyle/>
        <a:p>
          <a:endParaRPr lang="en-US"/>
        </a:p>
      </dgm:t>
    </dgm:pt>
    <dgm:pt modelId="{3D87E758-B45D-439B-A99B-CB9A8A2720A1}">
      <dgm:prSet custT="1"/>
      <dgm:spPr>
        <a:solidFill>
          <a:schemeClr val="accent1">
            <a:lumMod val="60000"/>
            <a:lumOff val="40000"/>
          </a:schemeClr>
        </a:solidFill>
      </dgm:spPr>
      <dgm:t>
        <a:bodyPr/>
        <a:lstStyle/>
        <a:p>
          <a:pPr rtl="0"/>
          <a:r>
            <a:rPr lang="en-US" sz="3200" b="1" i="0" dirty="0">
              <a:solidFill>
                <a:schemeClr val="tx1"/>
              </a:solidFill>
              <a:latin typeface="+mn-lt"/>
              <a:cs typeface="Futura Medium" panose="020B0602020204020303" pitchFamily="34" charset="-79"/>
            </a:rPr>
            <a:t>Amount of Title I funds available for this year</a:t>
          </a:r>
        </a:p>
      </dgm:t>
    </dgm:pt>
    <dgm:pt modelId="{8C1EB5D8-A60F-4563-B083-947146B4E30C}" type="parTrans" cxnId="{04DAA378-9539-457B-8CE9-606D013A8C0B}">
      <dgm:prSet/>
      <dgm:spPr/>
      <dgm:t>
        <a:bodyPr/>
        <a:lstStyle/>
        <a:p>
          <a:endParaRPr lang="en-US"/>
        </a:p>
      </dgm:t>
    </dgm:pt>
    <dgm:pt modelId="{4C54879B-E04F-4C0C-A1D8-8AD66FC1F0F4}" type="sibTrans" cxnId="{04DAA378-9539-457B-8CE9-606D013A8C0B}">
      <dgm:prSet/>
      <dgm:spPr/>
      <dgm:t>
        <a:bodyPr/>
        <a:lstStyle/>
        <a:p>
          <a:endParaRPr lang="en-US"/>
        </a:p>
      </dgm:t>
    </dgm:pt>
    <dgm:pt modelId="{CCF0326C-62EE-40BE-B449-AE916EE2779E}">
      <dgm:prSet/>
      <dgm:spPr>
        <a:solidFill>
          <a:schemeClr val="accent1">
            <a:lumMod val="60000"/>
            <a:lumOff val="40000"/>
          </a:schemeClr>
        </a:solidFill>
      </dgm:spPr>
      <dgm:t>
        <a:bodyPr/>
        <a:lstStyle/>
        <a:p>
          <a:pPr rtl="0"/>
          <a:r>
            <a:rPr lang="en-US" sz="2800" b="1" i="0" dirty="0">
              <a:solidFill>
                <a:schemeClr val="tx1"/>
              </a:solidFill>
              <a:latin typeface="+mn-lt"/>
              <a:cs typeface="Futura Medium" panose="020B0602020204020303" pitchFamily="34" charset="-79"/>
            </a:rPr>
            <a:t>$118,888________________</a:t>
          </a:r>
        </a:p>
      </dgm:t>
    </dgm:pt>
    <dgm:pt modelId="{14B65FE2-7FA4-4B16-B55A-9B6536CAA6B0}" type="parTrans" cxnId="{64702A78-5288-41A0-92E3-436D465A278F}">
      <dgm:prSet/>
      <dgm:spPr/>
      <dgm:t>
        <a:bodyPr/>
        <a:lstStyle/>
        <a:p>
          <a:endParaRPr lang="en-US"/>
        </a:p>
      </dgm:t>
    </dgm:pt>
    <dgm:pt modelId="{F684A3C9-8E72-4BBC-A8D8-AA51099B36A0}" type="sibTrans" cxnId="{64702A78-5288-41A0-92E3-436D465A278F}">
      <dgm:prSet/>
      <dgm:spPr/>
      <dgm:t>
        <a:bodyPr/>
        <a:lstStyle/>
        <a:p>
          <a:endParaRPr lang="en-US"/>
        </a:p>
      </dgm:t>
    </dgm:pt>
    <dgm:pt modelId="{A091F94B-39A5-4433-9ECC-861172FE2FDC}">
      <dgm:prSet/>
      <dgm:spPr>
        <a:solidFill>
          <a:schemeClr val="accent1">
            <a:lumMod val="60000"/>
            <a:lumOff val="40000"/>
          </a:schemeClr>
        </a:solidFill>
      </dgm:spPr>
      <dgm:t>
        <a:bodyPr/>
        <a:lstStyle/>
        <a:p>
          <a:pPr rtl="0"/>
          <a:r>
            <a:rPr lang="en-US" sz="2800" b="1" i="0">
              <a:solidFill>
                <a:schemeClr val="tx1"/>
              </a:solidFill>
              <a:latin typeface="+mn-lt"/>
              <a:cs typeface="Futura Medium" panose="020B0602020204020303" pitchFamily="34" charset="-79"/>
            </a:rPr>
            <a:t>Title I budget consists of:</a:t>
          </a:r>
        </a:p>
      </dgm:t>
    </dgm:pt>
    <dgm:pt modelId="{E7979936-C997-4453-91DA-E002DDCA8CA6}" type="parTrans" cxnId="{61FDF0F8-88B7-4A50-A952-50863B21C066}">
      <dgm:prSet/>
      <dgm:spPr/>
      <dgm:t>
        <a:bodyPr/>
        <a:lstStyle/>
        <a:p>
          <a:endParaRPr lang="en-US"/>
        </a:p>
      </dgm:t>
    </dgm:pt>
    <dgm:pt modelId="{2D61C2E9-719F-4251-A278-5C12CB7559C8}" type="sibTrans" cxnId="{61FDF0F8-88B7-4A50-A952-50863B21C066}">
      <dgm:prSet/>
      <dgm:spPr/>
      <dgm:t>
        <a:bodyPr/>
        <a:lstStyle/>
        <a:p>
          <a:endParaRPr lang="en-US"/>
        </a:p>
      </dgm:t>
    </dgm:pt>
    <dgm:pt modelId="{6D05E5A2-8D71-4337-ACCF-6BD2B7A556E8}">
      <dgm:prSet custT="1"/>
      <dgm:spPr>
        <a:solidFill>
          <a:schemeClr val="accent1">
            <a:lumMod val="60000"/>
            <a:lumOff val="40000"/>
          </a:schemeClr>
        </a:solidFill>
      </dgm:spPr>
      <dgm:t>
        <a:bodyPr/>
        <a:lstStyle/>
        <a:p>
          <a:pPr rtl="0"/>
          <a:r>
            <a:rPr lang="en-US" sz="2400" b="1" i="0" dirty="0">
              <a:solidFill>
                <a:schemeClr val="tx1"/>
              </a:solidFill>
              <a:latin typeface="+mn-lt"/>
              <a:cs typeface="Futura Medium" panose="020B0602020204020303" pitchFamily="34" charset="-79"/>
            </a:rPr>
            <a:t>FACE Liaison – Ms. Joanna Perez</a:t>
          </a:r>
        </a:p>
      </dgm:t>
    </dgm:pt>
    <dgm:pt modelId="{81887E17-20A3-471A-A165-4B27A674A241}" type="parTrans" cxnId="{C2F39E26-6954-4E70-AFE3-B2ED108C9F97}">
      <dgm:prSet/>
      <dgm:spPr/>
      <dgm:t>
        <a:bodyPr/>
        <a:lstStyle/>
        <a:p>
          <a:endParaRPr lang="en-US"/>
        </a:p>
      </dgm:t>
    </dgm:pt>
    <dgm:pt modelId="{9C443A41-ED95-430F-B1ED-F7A21068B605}" type="sibTrans" cxnId="{C2F39E26-6954-4E70-AFE3-B2ED108C9F97}">
      <dgm:prSet/>
      <dgm:spPr/>
      <dgm:t>
        <a:bodyPr/>
        <a:lstStyle/>
        <a:p>
          <a:endParaRPr lang="en-US"/>
        </a:p>
      </dgm:t>
    </dgm:pt>
    <dgm:pt modelId="{8EA9AE1E-295E-4C66-99EE-951643C1A9E8}">
      <dgm:prSet/>
      <dgm:spPr>
        <a:solidFill>
          <a:schemeClr val="accent1">
            <a:lumMod val="60000"/>
            <a:lumOff val="40000"/>
          </a:schemeClr>
        </a:solidFill>
      </dgm:spPr>
      <dgm:t>
        <a:bodyPr/>
        <a:lstStyle/>
        <a:p>
          <a:pPr rtl="0"/>
          <a:endParaRPr lang="en-US" sz="2800" b="1" i="0" dirty="0">
            <a:solidFill>
              <a:schemeClr val="tx1"/>
            </a:solidFill>
            <a:latin typeface="+mn-lt"/>
            <a:cs typeface="Futura Medium" panose="020B0602020204020303" pitchFamily="34" charset="-79"/>
          </a:endParaRPr>
        </a:p>
      </dgm:t>
    </dgm:pt>
    <dgm:pt modelId="{00E581FD-3329-43A0-988D-3B4B6446182C}" type="parTrans" cxnId="{AE2A1757-7B5B-4EA1-AEC6-82BBED5A5D60}">
      <dgm:prSet/>
      <dgm:spPr/>
      <dgm:t>
        <a:bodyPr/>
        <a:lstStyle/>
        <a:p>
          <a:endParaRPr lang="en-US"/>
        </a:p>
      </dgm:t>
    </dgm:pt>
    <dgm:pt modelId="{92268E3A-E693-48B3-BBCC-4AF33294B9C4}" type="sibTrans" cxnId="{AE2A1757-7B5B-4EA1-AEC6-82BBED5A5D60}">
      <dgm:prSet/>
      <dgm:spPr/>
      <dgm:t>
        <a:bodyPr/>
        <a:lstStyle/>
        <a:p>
          <a:endParaRPr lang="en-US"/>
        </a:p>
      </dgm:t>
    </dgm:pt>
    <dgm:pt modelId="{FE9FBF6E-47CB-44CF-89EF-6BA5FC1CAA38}">
      <dgm:prSet custT="1"/>
      <dgm:spPr>
        <a:solidFill>
          <a:schemeClr val="accent1">
            <a:lumMod val="60000"/>
            <a:lumOff val="40000"/>
          </a:schemeClr>
        </a:solidFill>
      </dgm:spPr>
      <dgm:t>
        <a:bodyPr/>
        <a:lstStyle/>
        <a:p>
          <a:pPr rtl="0"/>
          <a:r>
            <a:rPr lang="en-US" sz="2400" b="1" i="0" dirty="0">
              <a:solidFill>
                <a:schemeClr val="tx1"/>
              </a:solidFill>
              <a:latin typeface="+mn-lt"/>
              <a:cs typeface="Futura Medium" panose="020B0602020204020303" pitchFamily="34" charset="-79"/>
            </a:rPr>
            <a:t>Small group interventionist – Mrs. Moore</a:t>
          </a:r>
        </a:p>
      </dgm:t>
    </dgm:pt>
    <dgm:pt modelId="{866BECA3-9DF6-4058-8383-689032EC8E7C}" type="parTrans" cxnId="{48090866-3B23-4B44-BECA-16FCAC0E33B2}">
      <dgm:prSet/>
      <dgm:spPr/>
      <dgm:t>
        <a:bodyPr/>
        <a:lstStyle/>
        <a:p>
          <a:endParaRPr lang="en-US"/>
        </a:p>
      </dgm:t>
    </dgm:pt>
    <dgm:pt modelId="{67970E68-CACD-4F44-A37D-50BB3212A296}" type="sibTrans" cxnId="{48090866-3B23-4B44-BECA-16FCAC0E33B2}">
      <dgm:prSet/>
      <dgm:spPr/>
      <dgm:t>
        <a:bodyPr/>
        <a:lstStyle/>
        <a:p>
          <a:endParaRPr lang="en-US"/>
        </a:p>
      </dgm:t>
    </dgm:pt>
    <dgm:pt modelId="{02318E87-14C9-47ED-BBE2-AF6B1375ED79}">
      <dgm:prSet custT="1"/>
      <dgm:spPr>
        <a:solidFill>
          <a:schemeClr val="accent1">
            <a:lumMod val="60000"/>
            <a:lumOff val="40000"/>
          </a:schemeClr>
        </a:solidFill>
      </dgm:spPr>
      <dgm:t>
        <a:bodyPr/>
        <a:lstStyle/>
        <a:p>
          <a:pPr rtl="0"/>
          <a:r>
            <a:rPr lang="en-US" sz="2400" b="1" i="0" dirty="0">
              <a:solidFill>
                <a:schemeClr val="tx1"/>
              </a:solidFill>
              <a:latin typeface="+mn-lt"/>
              <a:cs typeface="Futura Medium" panose="020B0602020204020303" pitchFamily="34" charset="-79"/>
            </a:rPr>
            <a:t>PD for teachers </a:t>
          </a:r>
        </a:p>
      </dgm:t>
    </dgm:pt>
    <dgm:pt modelId="{910FF612-05DC-4295-9964-51F05B6CA939}" type="parTrans" cxnId="{FCCA9B9C-3AE1-4075-A8F7-1984BC07F175}">
      <dgm:prSet/>
      <dgm:spPr/>
      <dgm:t>
        <a:bodyPr/>
        <a:lstStyle/>
        <a:p>
          <a:endParaRPr lang="en-US"/>
        </a:p>
      </dgm:t>
    </dgm:pt>
    <dgm:pt modelId="{DB64D7B5-16C0-4D22-9E3F-9681FC671D39}" type="sibTrans" cxnId="{FCCA9B9C-3AE1-4075-A8F7-1984BC07F175}">
      <dgm:prSet/>
      <dgm:spPr/>
      <dgm:t>
        <a:bodyPr/>
        <a:lstStyle/>
        <a:p>
          <a:endParaRPr lang="en-US"/>
        </a:p>
      </dgm:t>
    </dgm:pt>
    <dgm:pt modelId="{8F1B9DB4-83A7-48FD-ACB0-F96EFA2D4CF1}">
      <dgm:prSet custT="1"/>
      <dgm:spPr>
        <a:solidFill>
          <a:schemeClr val="accent1">
            <a:lumMod val="60000"/>
            <a:lumOff val="40000"/>
          </a:schemeClr>
        </a:solidFill>
      </dgm:spPr>
      <dgm:t>
        <a:bodyPr/>
        <a:lstStyle/>
        <a:p>
          <a:pPr rtl="0"/>
          <a:r>
            <a:rPr lang="en-US" sz="2400" b="1" i="0" dirty="0">
              <a:solidFill>
                <a:schemeClr val="tx1"/>
              </a:solidFill>
              <a:latin typeface="+mn-lt"/>
              <a:cs typeface="Futura Medium" panose="020B0602020204020303" pitchFamily="34" charset="-79"/>
            </a:rPr>
            <a:t>Supplies </a:t>
          </a:r>
        </a:p>
      </dgm:t>
    </dgm:pt>
    <dgm:pt modelId="{9F493910-7A11-4840-A776-409430784A9F}" type="parTrans" cxnId="{3169DCEA-8075-4FA0-988D-8F6C391B87A4}">
      <dgm:prSet/>
      <dgm:spPr/>
      <dgm:t>
        <a:bodyPr/>
        <a:lstStyle/>
        <a:p>
          <a:endParaRPr lang="en-US"/>
        </a:p>
      </dgm:t>
    </dgm:pt>
    <dgm:pt modelId="{45256FE8-7520-44A1-BFA4-D06008AB3D4D}" type="sibTrans" cxnId="{3169DCEA-8075-4FA0-988D-8F6C391B87A4}">
      <dgm:prSet/>
      <dgm:spPr/>
      <dgm:t>
        <a:bodyPr/>
        <a:lstStyle/>
        <a:p>
          <a:endParaRPr lang="en-US"/>
        </a:p>
      </dgm:t>
    </dgm:pt>
    <dgm:pt modelId="{3FAA5E64-67D4-4439-AD98-9CB479005B05}">
      <dgm:prSet custT="1"/>
      <dgm:spPr>
        <a:solidFill>
          <a:schemeClr val="accent1">
            <a:lumMod val="60000"/>
            <a:lumOff val="40000"/>
          </a:schemeClr>
        </a:solidFill>
      </dgm:spPr>
      <dgm:t>
        <a:bodyPr/>
        <a:lstStyle/>
        <a:p>
          <a:pPr rtl="0"/>
          <a:r>
            <a:rPr lang="en-US" sz="2400" b="1" i="0" dirty="0">
              <a:solidFill>
                <a:schemeClr val="tx1"/>
              </a:solidFill>
              <a:latin typeface="+mn-lt"/>
              <a:cs typeface="Futura Medium" panose="020B0602020204020303" pitchFamily="34" charset="-79"/>
            </a:rPr>
            <a:t>Library Books </a:t>
          </a:r>
        </a:p>
      </dgm:t>
    </dgm:pt>
    <dgm:pt modelId="{4292F7CF-CE56-42BB-82CC-C056B8EF5D36}" type="parTrans" cxnId="{07F16602-D557-4F96-961A-FDF094AAF0E0}">
      <dgm:prSet/>
      <dgm:spPr/>
      <dgm:t>
        <a:bodyPr/>
        <a:lstStyle/>
        <a:p>
          <a:endParaRPr lang="en-US"/>
        </a:p>
      </dgm:t>
    </dgm:pt>
    <dgm:pt modelId="{02CE2CD2-0780-41BC-B1CA-29B498D9B17F}" type="sibTrans" cxnId="{07F16602-D557-4F96-961A-FDF094AAF0E0}">
      <dgm:prSet/>
      <dgm:spPr/>
      <dgm:t>
        <a:bodyPr/>
        <a:lstStyle/>
        <a:p>
          <a:endParaRPr lang="en-US"/>
        </a:p>
      </dgm:t>
    </dgm:pt>
    <dgm:pt modelId="{4C21B9E4-EE86-4788-98DA-BB8772FC7433}" type="pres">
      <dgm:prSet presAssocID="{3726441C-9686-447C-BF80-61EE663F4362}" presName="Name0" presStyleCnt="0">
        <dgm:presLayoutVars>
          <dgm:dir/>
          <dgm:resizeHandles val="exact"/>
        </dgm:presLayoutVars>
      </dgm:prSet>
      <dgm:spPr/>
    </dgm:pt>
    <dgm:pt modelId="{28762C2A-3A79-41FB-B2E8-7576A05378E5}" type="pres">
      <dgm:prSet presAssocID="{3D87E758-B45D-439B-A99B-CB9A8A2720A1}" presName="node" presStyleLbl="node1" presStyleIdx="0" presStyleCnt="1" custScaleY="139961" custLinFactNeighborX="-3078" custLinFactNeighborY="43291">
        <dgm:presLayoutVars>
          <dgm:bulletEnabled val="1"/>
        </dgm:presLayoutVars>
      </dgm:prSet>
      <dgm:spPr/>
    </dgm:pt>
  </dgm:ptLst>
  <dgm:cxnLst>
    <dgm:cxn modelId="{07F16602-D557-4F96-961A-FDF094AAF0E0}" srcId="{A091F94B-39A5-4433-9ECC-861172FE2FDC}" destId="{3FAA5E64-67D4-4439-AD98-9CB479005B05}" srcOrd="4" destOrd="0" parTransId="{4292F7CF-CE56-42BB-82CC-C056B8EF5D36}" sibTransId="{02CE2CD2-0780-41BC-B1CA-29B498D9B17F}"/>
    <dgm:cxn modelId="{447B0A0E-C45F-49EA-9B1B-E038F7680224}" type="presOf" srcId="{CCF0326C-62EE-40BE-B449-AE916EE2779E}" destId="{28762C2A-3A79-41FB-B2E8-7576A05378E5}" srcOrd="0" destOrd="1" presId="urn:microsoft.com/office/officeart/2005/8/layout/process1"/>
    <dgm:cxn modelId="{D3A13C13-6764-49D8-88CA-6D0DB13FC139}" type="presOf" srcId="{6D05E5A2-8D71-4337-ACCF-6BD2B7A556E8}" destId="{28762C2A-3A79-41FB-B2E8-7576A05378E5}" srcOrd="0" destOrd="3" presId="urn:microsoft.com/office/officeart/2005/8/layout/process1"/>
    <dgm:cxn modelId="{6FCAA415-8BF4-4CB9-85FB-A6A89434F6DF}" type="presOf" srcId="{8EA9AE1E-295E-4C66-99EE-951643C1A9E8}" destId="{28762C2A-3A79-41FB-B2E8-7576A05378E5}" srcOrd="0" destOrd="8" presId="urn:microsoft.com/office/officeart/2005/8/layout/process1"/>
    <dgm:cxn modelId="{C2F39E26-6954-4E70-AFE3-B2ED108C9F97}" srcId="{A091F94B-39A5-4433-9ECC-861172FE2FDC}" destId="{6D05E5A2-8D71-4337-ACCF-6BD2B7A556E8}" srcOrd="0" destOrd="0" parTransId="{81887E17-20A3-471A-A165-4B27A674A241}" sibTransId="{9C443A41-ED95-430F-B1ED-F7A21068B605}"/>
    <dgm:cxn modelId="{BDD6B03E-E0C3-4102-9D29-82836D7433FD}" type="presOf" srcId="{8F1B9DB4-83A7-48FD-ACB0-F96EFA2D4CF1}" destId="{28762C2A-3A79-41FB-B2E8-7576A05378E5}" srcOrd="0" destOrd="6" presId="urn:microsoft.com/office/officeart/2005/8/layout/process1"/>
    <dgm:cxn modelId="{92839364-A95B-4117-A9D7-FE4269B94BDD}" type="presOf" srcId="{3D87E758-B45D-439B-A99B-CB9A8A2720A1}" destId="{28762C2A-3A79-41FB-B2E8-7576A05378E5}" srcOrd="0" destOrd="0" presId="urn:microsoft.com/office/officeart/2005/8/layout/process1"/>
    <dgm:cxn modelId="{48090866-3B23-4B44-BECA-16FCAC0E33B2}" srcId="{A091F94B-39A5-4433-9ECC-861172FE2FDC}" destId="{FE9FBF6E-47CB-44CF-89EF-6BA5FC1CAA38}" srcOrd="1" destOrd="0" parTransId="{866BECA3-9DF6-4058-8383-689032EC8E7C}" sibTransId="{67970E68-CACD-4F44-A37D-50BB3212A296}"/>
    <dgm:cxn modelId="{5021C66C-13C3-4585-A9CF-826F95C5B613}" type="presOf" srcId="{3726441C-9686-447C-BF80-61EE663F4362}" destId="{4C21B9E4-EE86-4788-98DA-BB8772FC7433}" srcOrd="0" destOrd="0" presId="urn:microsoft.com/office/officeart/2005/8/layout/process1"/>
    <dgm:cxn modelId="{E7D81A6E-5C32-427A-83E9-95DE362ACDD3}" type="presOf" srcId="{A091F94B-39A5-4433-9ECC-861172FE2FDC}" destId="{28762C2A-3A79-41FB-B2E8-7576A05378E5}" srcOrd="0" destOrd="2" presId="urn:microsoft.com/office/officeart/2005/8/layout/process1"/>
    <dgm:cxn modelId="{AE2A1757-7B5B-4EA1-AEC6-82BBED5A5D60}" srcId="{A091F94B-39A5-4433-9ECC-861172FE2FDC}" destId="{8EA9AE1E-295E-4C66-99EE-951643C1A9E8}" srcOrd="5" destOrd="0" parTransId="{00E581FD-3329-43A0-988D-3B4B6446182C}" sibTransId="{92268E3A-E693-48B3-BBCC-4AF33294B9C4}"/>
    <dgm:cxn modelId="{64702A78-5288-41A0-92E3-436D465A278F}" srcId="{3D87E758-B45D-439B-A99B-CB9A8A2720A1}" destId="{CCF0326C-62EE-40BE-B449-AE916EE2779E}" srcOrd="0" destOrd="0" parTransId="{14B65FE2-7FA4-4B16-B55A-9B6536CAA6B0}" sibTransId="{F684A3C9-8E72-4BBC-A8D8-AA51099B36A0}"/>
    <dgm:cxn modelId="{04DAA378-9539-457B-8CE9-606D013A8C0B}" srcId="{3726441C-9686-447C-BF80-61EE663F4362}" destId="{3D87E758-B45D-439B-A99B-CB9A8A2720A1}" srcOrd="0" destOrd="0" parTransId="{8C1EB5D8-A60F-4563-B083-947146B4E30C}" sibTransId="{4C54879B-E04F-4C0C-A1D8-8AD66FC1F0F4}"/>
    <dgm:cxn modelId="{FCCA9B9C-3AE1-4075-A8F7-1984BC07F175}" srcId="{A091F94B-39A5-4433-9ECC-861172FE2FDC}" destId="{02318E87-14C9-47ED-BBE2-AF6B1375ED79}" srcOrd="2" destOrd="0" parTransId="{910FF612-05DC-4295-9964-51F05B6CA939}" sibTransId="{DB64D7B5-16C0-4D22-9E3F-9681FC671D39}"/>
    <dgm:cxn modelId="{807849DE-7B61-4155-9E91-1D8D6218DCA3}" type="presOf" srcId="{3FAA5E64-67D4-4439-AD98-9CB479005B05}" destId="{28762C2A-3A79-41FB-B2E8-7576A05378E5}" srcOrd="0" destOrd="7" presId="urn:microsoft.com/office/officeart/2005/8/layout/process1"/>
    <dgm:cxn modelId="{DB0BDCE3-CEA9-461C-B032-F7CCBE90D783}" type="presOf" srcId="{FE9FBF6E-47CB-44CF-89EF-6BA5FC1CAA38}" destId="{28762C2A-3A79-41FB-B2E8-7576A05378E5}" srcOrd="0" destOrd="4" presId="urn:microsoft.com/office/officeart/2005/8/layout/process1"/>
    <dgm:cxn modelId="{867354E5-4DAB-4D68-A6B7-0079CA8A9CDB}" type="presOf" srcId="{02318E87-14C9-47ED-BBE2-AF6B1375ED79}" destId="{28762C2A-3A79-41FB-B2E8-7576A05378E5}" srcOrd="0" destOrd="5" presId="urn:microsoft.com/office/officeart/2005/8/layout/process1"/>
    <dgm:cxn modelId="{3169DCEA-8075-4FA0-988D-8F6C391B87A4}" srcId="{A091F94B-39A5-4433-9ECC-861172FE2FDC}" destId="{8F1B9DB4-83A7-48FD-ACB0-F96EFA2D4CF1}" srcOrd="3" destOrd="0" parTransId="{9F493910-7A11-4840-A776-409430784A9F}" sibTransId="{45256FE8-7520-44A1-BFA4-D06008AB3D4D}"/>
    <dgm:cxn modelId="{61FDF0F8-88B7-4A50-A952-50863B21C066}" srcId="{3D87E758-B45D-439B-A99B-CB9A8A2720A1}" destId="{A091F94B-39A5-4433-9ECC-861172FE2FDC}" srcOrd="1" destOrd="0" parTransId="{E7979936-C997-4453-91DA-E002DDCA8CA6}" sibTransId="{2D61C2E9-719F-4251-A278-5C12CB7559C8}"/>
    <dgm:cxn modelId="{6E64B7A0-37BB-4072-BEAF-20EAF0F31B4C}" type="presParOf" srcId="{4C21B9E4-EE86-4788-98DA-BB8772FC7433}" destId="{28762C2A-3A79-41FB-B2E8-7576A05378E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B7F4C6-5F6E-40D7-AE43-9D73646AD135}"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37239D9B-F619-4EE1-87A2-2E7E6D8D7558}">
      <dgm:prSet custT="1"/>
      <dgm:spPr/>
      <dgm:t>
        <a:bodyPr/>
        <a:lstStyle/>
        <a:p>
          <a:r>
            <a:rPr lang="es-MX" sz="2800" b="1" i="0" dirty="0"/>
            <a:t>Cantidad de fondos disponibles para este año</a:t>
          </a:r>
          <a:endParaRPr lang="en-US" sz="2800" b="1" dirty="0"/>
        </a:p>
      </dgm:t>
    </dgm:pt>
    <dgm:pt modelId="{8799C0F5-7A27-418E-9FF5-B8A6E7B30BC2}" type="sibTrans" cxnId="{94EE9113-2F23-4457-A5FF-AA14519C8A5B}">
      <dgm:prSet/>
      <dgm:spPr/>
      <dgm:t>
        <a:bodyPr/>
        <a:lstStyle/>
        <a:p>
          <a:endParaRPr lang="en-US"/>
        </a:p>
      </dgm:t>
    </dgm:pt>
    <dgm:pt modelId="{379CB365-5DC7-4506-A71C-B670A9A140BB}" type="parTrans" cxnId="{94EE9113-2F23-4457-A5FF-AA14519C8A5B}">
      <dgm:prSet/>
      <dgm:spPr/>
      <dgm:t>
        <a:bodyPr/>
        <a:lstStyle/>
        <a:p>
          <a:endParaRPr lang="en-US"/>
        </a:p>
      </dgm:t>
    </dgm:pt>
    <dgm:pt modelId="{534868AC-4AEC-4DD4-A040-B4CBAD3FD6BD}">
      <dgm:prSet/>
      <dgm:spPr/>
      <dgm:t>
        <a:bodyPr/>
        <a:lstStyle/>
        <a:p>
          <a:r>
            <a:rPr lang="en-US" sz="2700" b="1" i="0" dirty="0"/>
            <a:t>$118,888 ________________​</a:t>
          </a:r>
          <a:endParaRPr lang="en-US" sz="2700" b="1" dirty="0"/>
        </a:p>
      </dgm:t>
    </dgm:pt>
    <dgm:pt modelId="{D0A44EAC-B2E1-4367-864A-A746826F6B27}" type="sibTrans" cxnId="{67277E34-A241-4B5C-868C-59371F3E157B}">
      <dgm:prSet/>
      <dgm:spPr/>
      <dgm:t>
        <a:bodyPr/>
        <a:lstStyle/>
        <a:p>
          <a:endParaRPr lang="en-US"/>
        </a:p>
      </dgm:t>
    </dgm:pt>
    <dgm:pt modelId="{72C12785-160C-42CC-B761-367AFBF8725F}" type="parTrans" cxnId="{67277E34-A241-4B5C-868C-59371F3E157B}">
      <dgm:prSet/>
      <dgm:spPr/>
      <dgm:t>
        <a:bodyPr/>
        <a:lstStyle/>
        <a:p>
          <a:endParaRPr lang="en-US"/>
        </a:p>
      </dgm:t>
    </dgm:pt>
    <dgm:pt modelId="{BD474B30-2AAE-40F7-A25C-7A3C428CAAD7}">
      <dgm:prSet/>
      <dgm:spPr/>
      <dgm:t>
        <a:bodyPr/>
        <a:lstStyle/>
        <a:p>
          <a:r>
            <a:rPr lang="es-MX" sz="2700" b="1" i="0" dirty="0"/>
            <a:t>Los fondos  del Titulo I consisten en:</a:t>
          </a:r>
          <a:r>
            <a:rPr lang="en-US" sz="2700" b="1" i="0" dirty="0"/>
            <a:t>​</a:t>
          </a:r>
          <a:endParaRPr lang="en-US" sz="2700" b="1" dirty="0"/>
        </a:p>
      </dgm:t>
    </dgm:pt>
    <dgm:pt modelId="{38A7B673-6DD2-41C6-A688-D19488AB9024}" type="sibTrans" cxnId="{A508784A-7BFC-4024-A5BC-1F0C22CE43ED}">
      <dgm:prSet/>
      <dgm:spPr/>
      <dgm:t>
        <a:bodyPr/>
        <a:lstStyle/>
        <a:p>
          <a:endParaRPr lang="en-US"/>
        </a:p>
      </dgm:t>
    </dgm:pt>
    <dgm:pt modelId="{B970DD27-B609-424B-A5BA-7B052AA40827}" type="parTrans" cxnId="{A508784A-7BFC-4024-A5BC-1F0C22CE43ED}">
      <dgm:prSet/>
      <dgm:spPr/>
      <dgm:t>
        <a:bodyPr/>
        <a:lstStyle/>
        <a:p>
          <a:endParaRPr lang="en-US"/>
        </a:p>
      </dgm:t>
    </dgm:pt>
    <dgm:pt modelId="{B404A6C1-7D3C-4889-9E2E-5ED236973B7A}">
      <dgm:prSet/>
      <dgm:spPr/>
      <dgm:t>
        <a:bodyPr/>
        <a:lstStyle/>
        <a:p>
          <a:endParaRPr lang="en-US" sz="2700" b="1" dirty="0"/>
        </a:p>
      </dgm:t>
    </dgm:pt>
    <dgm:pt modelId="{24DC1740-0A68-4934-BF2A-8D3563C0F0FE}" type="sibTrans" cxnId="{DBD0EF7A-B408-4EB6-A9DC-5D96BD1041EC}">
      <dgm:prSet/>
      <dgm:spPr/>
      <dgm:t>
        <a:bodyPr/>
        <a:lstStyle/>
        <a:p>
          <a:endParaRPr lang="en-US"/>
        </a:p>
      </dgm:t>
    </dgm:pt>
    <dgm:pt modelId="{22CBF189-F325-4D01-B0F4-6B9D478ADE13}" type="parTrans" cxnId="{DBD0EF7A-B408-4EB6-A9DC-5D96BD1041EC}">
      <dgm:prSet/>
      <dgm:spPr/>
      <dgm:t>
        <a:bodyPr/>
        <a:lstStyle/>
        <a:p>
          <a:endParaRPr lang="en-US"/>
        </a:p>
      </dgm:t>
    </dgm:pt>
    <dgm:pt modelId="{25A8128D-53D0-4B85-8FA1-B5956D18BED4}">
      <dgm:prSet/>
      <dgm:spPr/>
      <dgm:t>
        <a:bodyPr/>
        <a:lstStyle/>
        <a:p>
          <a:endParaRPr lang="en-US" sz="2700" b="1" dirty="0"/>
        </a:p>
      </dgm:t>
    </dgm:pt>
    <dgm:pt modelId="{5659F887-B3B2-44A8-8AC0-9CA25D4D9868}" type="sibTrans" cxnId="{2852C4E0-EB3F-4185-9319-6A7104C9CF90}">
      <dgm:prSet/>
      <dgm:spPr/>
      <dgm:t>
        <a:bodyPr/>
        <a:lstStyle/>
        <a:p>
          <a:endParaRPr lang="en-US"/>
        </a:p>
      </dgm:t>
    </dgm:pt>
    <dgm:pt modelId="{D3BA65A9-BD8C-4C17-9383-091F4B376354}" type="parTrans" cxnId="{2852C4E0-EB3F-4185-9319-6A7104C9CF90}">
      <dgm:prSet/>
      <dgm:spPr/>
      <dgm:t>
        <a:bodyPr/>
        <a:lstStyle/>
        <a:p>
          <a:endParaRPr lang="en-US"/>
        </a:p>
      </dgm:t>
    </dgm:pt>
    <dgm:pt modelId="{319E04EA-C1D7-44E3-93B8-883DBBE9BC60}">
      <dgm:prSet custT="1"/>
      <dgm:spPr/>
      <dgm:t>
        <a:bodyPr/>
        <a:lstStyle/>
        <a:p>
          <a:r>
            <a:rPr lang="en-US" sz="2400" b="1" dirty="0"/>
            <a:t>FACE Liaison – Ms. Joanna perez</a:t>
          </a:r>
        </a:p>
      </dgm:t>
    </dgm:pt>
    <dgm:pt modelId="{1F907905-7594-4097-BF6A-6EB8136BF03D}" type="parTrans" cxnId="{6C5317B4-967B-4305-8260-0205790F675D}">
      <dgm:prSet/>
      <dgm:spPr/>
      <dgm:t>
        <a:bodyPr/>
        <a:lstStyle/>
        <a:p>
          <a:endParaRPr lang="en-US"/>
        </a:p>
      </dgm:t>
    </dgm:pt>
    <dgm:pt modelId="{B49039A6-7E8B-4CC4-A97E-6D5DAB7DEE05}" type="sibTrans" cxnId="{6C5317B4-967B-4305-8260-0205790F675D}">
      <dgm:prSet/>
      <dgm:spPr/>
      <dgm:t>
        <a:bodyPr/>
        <a:lstStyle/>
        <a:p>
          <a:endParaRPr lang="en-US"/>
        </a:p>
      </dgm:t>
    </dgm:pt>
    <dgm:pt modelId="{B0D76455-C6A1-4B1B-BF0F-F1CF00993BF6}">
      <dgm:prSet custT="1"/>
      <dgm:spPr/>
      <dgm:t>
        <a:bodyPr/>
        <a:lstStyle/>
        <a:p>
          <a:r>
            <a:rPr lang="en-US" sz="2400" b="1" dirty="0" err="1"/>
            <a:t>Intervencionista</a:t>
          </a:r>
          <a:r>
            <a:rPr lang="en-US" sz="2400" b="1" dirty="0"/>
            <a:t> de </a:t>
          </a:r>
          <a:r>
            <a:rPr lang="en-US" sz="2400" b="1" dirty="0" err="1"/>
            <a:t>grupos</a:t>
          </a:r>
          <a:r>
            <a:rPr lang="en-US" sz="2400" b="1" dirty="0"/>
            <a:t> </a:t>
          </a:r>
          <a:r>
            <a:rPr lang="en-US" sz="2400" b="1" dirty="0" err="1"/>
            <a:t>pequeños</a:t>
          </a:r>
          <a:r>
            <a:rPr lang="en-US" sz="2400" b="1" dirty="0"/>
            <a:t> – Mrs. Moore</a:t>
          </a:r>
        </a:p>
      </dgm:t>
    </dgm:pt>
    <dgm:pt modelId="{412D07C8-A7DA-4B53-83E0-6AE895592016}" type="parTrans" cxnId="{ACFAA8F3-07EC-409C-BA6F-B550086814E2}">
      <dgm:prSet/>
      <dgm:spPr/>
      <dgm:t>
        <a:bodyPr/>
        <a:lstStyle/>
        <a:p>
          <a:endParaRPr lang="en-US"/>
        </a:p>
      </dgm:t>
    </dgm:pt>
    <dgm:pt modelId="{3F9A5511-63A9-4E78-BC0A-4AE9CC437A04}" type="sibTrans" cxnId="{ACFAA8F3-07EC-409C-BA6F-B550086814E2}">
      <dgm:prSet/>
      <dgm:spPr/>
      <dgm:t>
        <a:bodyPr/>
        <a:lstStyle/>
        <a:p>
          <a:endParaRPr lang="en-US"/>
        </a:p>
      </dgm:t>
    </dgm:pt>
    <dgm:pt modelId="{7CEFF295-BD89-4C7B-ABC3-857BCC750C4D}">
      <dgm:prSet custT="1"/>
      <dgm:spPr/>
      <dgm:t>
        <a:bodyPr/>
        <a:lstStyle/>
        <a:p>
          <a:r>
            <a:rPr lang="en-US" sz="2400" b="1" dirty="0"/>
            <a:t>Desarrollo </a:t>
          </a:r>
          <a:r>
            <a:rPr lang="en-US" sz="2400" b="1" dirty="0" err="1"/>
            <a:t>profecional</a:t>
          </a:r>
          <a:r>
            <a:rPr lang="en-US" sz="2400" b="1" dirty="0"/>
            <a:t> para </a:t>
          </a:r>
          <a:r>
            <a:rPr lang="en-US" sz="2400" b="1" dirty="0" err="1"/>
            <a:t>docentes</a:t>
          </a:r>
          <a:r>
            <a:rPr lang="en-US" sz="2400" b="1" dirty="0"/>
            <a:t> </a:t>
          </a:r>
        </a:p>
      </dgm:t>
    </dgm:pt>
    <dgm:pt modelId="{1D6B05AC-94AC-48B7-810B-FF15806B5211}" type="parTrans" cxnId="{660505BA-C35E-4209-8CE1-503D74A2E227}">
      <dgm:prSet/>
      <dgm:spPr/>
      <dgm:t>
        <a:bodyPr/>
        <a:lstStyle/>
        <a:p>
          <a:endParaRPr lang="en-US"/>
        </a:p>
      </dgm:t>
    </dgm:pt>
    <dgm:pt modelId="{C4B82648-F7C3-4BEC-87F9-F64270B13018}" type="sibTrans" cxnId="{660505BA-C35E-4209-8CE1-503D74A2E227}">
      <dgm:prSet/>
      <dgm:spPr/>
      <dgm:t>
        <a:bodyPr/>
        <a:lstStyle/>
        <a:p>
          <a:endParaRPr lang="en-US"/>
        </a:p>
      </dgm:t>
    </dgm:pt>
    <dgm:pt modelId="{12007AEF-AC8F-4918-9F1D-73738755AFFF}">
      <dgm:prSet custT="1"/>
      <dgm:spPr/>
      <dgm:t>
        <a:bodyPr/>
        <a:lstStyle/>
        <a:p>
          <a:r>
            <a:rPr lang="en-US" sz="2400" b="1" dirty="0" err="1"/>
            <a:t>Suministros</a:t>
          </a:r>
          <a:r>
            <a:rPr lang="en-US" sz="2400" b="1" dirty="0"/>
            <a:t> </a:t>
          </a:r>
        </a:p>
      </dgm:t>
    </dgm:pt>
    <dgm:pt modelId="{E26F4A3B-7BE0-4948-86A6-9CCC176BACD0}" type="parTrans" cxnId="{DC178BCB-7709-4A0C-8681-EF044FBB8013}">
      <dgm:prSet/>
      <dgm:spPr/>
      <dgm:t>
        <a:bodyPr/>
        <a:lstStyle/>
        <a:p>
          <a:endParaRPr lang="en-US"/>
        </a:p>
      </dgm:t>
    </dgm:pt>
    <dgm:pt modelId="{9601B1AC-E28E-41DD-ADD3-C6B12BA830F3}" type="sibTrans" cxnId="{DC178BCB-7709-4A0C-8681-EF044FBB8013}">
      <dgm:prSet/>
      <dgm:spPr/>
      <dgm:t>
        <a:bodyPr/>
        <a:lstStyle/>
        <a:p>
          <a:endParaRPr lang="en-US"/>
        </a:p>
      </dgm:t>
    </dgm:pt>
    <dgm:pt modelId="{A354D19C-1440-43FD-83C3-46BD835B0AB7}">
      <dgm:prSet custT="1"/>
      <dgm:spPr/>
      <dgm:t>
        <a:bodyPr/>
        <a:lstStyle/>
        <a:p>
          <a:r>
            <a:rPr lang="en-US" sz="2400" b="1" dirty="0" err="1"/>
            <a:t>Libros</a:t>
          </a:r>
          <a:r>
            <a:rPr lang="en-US" sz="2400" b="1" dirty="0"/>
            <a:t> para la </a:t>
          </a:r>
          <a:r>
            <a:rPr lang="en-US" sz="2400" b="1" dirty="0" err="1"/>
            <a:t>libreria</a:t>
          </a:r>
          <a:r>
            <a:rPr lang="en-US" sz="2400" b="1" dirty="0"/>
            <a:t> </a:t>
          </a:r>
        </a:p>
      </dgm:t>
    </dgm:pt>
    <dgm:pt modelId="{E1D7CFD0-633C-4257-804C-80E66E74CE10}" type="parTrans" cxnId="{367CA0F9-D112-4A97-8C60-F60D676EABB0}">
      <dgm:prSet/>
      <dgm:spPr/>
    </dgm:pt>
    <dgm:pt modelId="{AE0B0533-A8EB-45ED-9A9D-6C309311F0E6}" type="sibTrans" cxnId="{367CA0F9-D112-4A97-8C60-F60D676EABB0}">
      <dgm:prSet/>
      <dgm:spPr/>
    </dgm:pt>
    <dgm:pt modelId="{F4744565-1467-4CA4-AC31-75D0E5BFBB5B}" type="pres">
      <dgm:prSet presAssocID="{9EB7F4C6-5F6E-40D7-AE43-9D73646AD135}" presName="Name0" presStyleCnt="0">
        <dgm:presLayoutVars>
          <dgm:dir/>
          <dgm:resizeHandles val="exact"/>
        </dgm:presLayoutVars>
      </dgm:prSet>
      <dgm:spPr/>
    </dgm:pt>
    <dgm:pt modelId="{12E9001B-98CB-4C48-ACF2-4A3EA5F97FC7}" type="pres">
      <dgm:prSet presAssocID="{37239D9B-F619-4EE1-87A2-2E7E6D8D7558}" presName="node" presStyleLbl="node1" presStyleIdx="0" presStyleCnt="1" custScaleY="153064" custLinFactNeighborX="6989" custLinFactNeighborY="-2621">
        <dgm:presLayoutVars>
          <dgm:bulletEnabled val="1"/>
        </dgm:presLayoutVars>
      </dgm:prSet>
      <dgm:spPr/>
    </dgm:pt>
  </dgm:ptLst>
  <dgm:cxnLst>
    <dgm:cxn modelId="{AF83950E-D3BE-4392-B672-76C844FF1E2F}" type="presOf" srcId="{B404A6C1-7D3C-4889-9E2E-5ED236973B7A}" destId="{12E9001B-98CB-4C48-ACF2-4A3EA5F97FC7}" srcOrd="0" destOrd="8" presId="urn:microsoft.com/office/officeart/2005/8/layout/process1"/>
    <dgm:cxn modelId="{94EE9113-2F23-4457-A5FF-AA14519C8A5B}" srcId="{9EB7F4C6-5F6E-40D7-AE43-9D73646AD135}" destId="{37239D9B-F619-4EE1-87A2-2E7E6D8D7558}" srcOrd="0" destOrd="0" parTransId="{379CB365-5DC7-4506-A71C-B670A9A140BB}" sibTransId="{8799C0F5-7A27-418E-9FF5-B8A6E7B30BC2}"/>
    <dgm:cxn modelId="{67277E34-A241-4B5C-868C-59371F3E157B}" srcId="{37239D9B-F619-4EE1-87A2-2E7E6D8D7558}" destId="{534868AC-4AEC-4DD4-A040-B4CBAD3FD6BD}" srcOrd="0" destOrd="0" parTransId="{72C12785-160C-42CC-B761-367AFBF8725F}" sibTransId="{D0A44EAC-B2E1-4367-864A-A746826F6B27}"/>
    <dgm:cxn modelId="{46856567-84C8-48E6-972D-1BD9A010F589}" type="presOf" srcId="{37239D9B-F619-4EE1-87A2-2E7E6D8D7558}" destId="{12E9001B-98CB-4C48-ACF2-4A3EA5F97FC7}" srcOrd="0" destOrd="0" presId="urn:microsoft.com/office/officeart/2005/8/layout/process1"/>
    <dgm:cxn modelId="{E12B2348-1DCE-4321-8AAB-EA4C3F3662E3}" type="presOf" srcId="{25A8128D-53D0-4B85-8FA1-B5956D18BED4}" destId="{12E9001B-98CB-4C48-ACF2-4A3EA5F97FC7}" srcOrd="0" destOrd="9" presId="urn:microsoft.com/office/officeart/2005/8/layout/process1"/>
    <dgm:cxn modelId="{A508784A-7BFC-4024-A5BC-1F0C22CE43ED}" srcId="{37239D9B-F619-4EE1-87A2-2E7E6D8D7558}" destId="{BD474B30-2AAE-40F7-A25C-7A3C428CAAD7}" srcOrd="1" destOrd="0" parTransId="{B970DD27-B609-424B-A5BA-7B052AA40827}" sibTransId="{38A7B673-6DD2-41C6-A688-D19488AB9024}"/>
    <dgm:cxn modelId="{DBD0EF7A-B408-4EB6-A9DC-5D96BD1041EC}" srcId="{37239D9B-F619-4EE1-87A2-2E7E6D8D7558}" destId="{B404A6C1-7D3C-4889-9E2E-5ED236973B7A}" srcOrd="7" destOrd="0" parTransId="{22CBF189-F325-4D01-B0F4-6B9D478ADE13}" sibTransId="{24DC1740-0A68-4934-BF2A-8D3563C0F0FE}"/>
    <dgm:cxn modelId="{5287A391-3C4F-42AE-95F4-817C21B53ED6}" type="presOf" srcId="{319E04EA-C1D7-44E3-93B8-883DBBE9BC60}" destId="{12E9001B-98CB-4C48-ACF2-4A3EA5F97FC7}" srcOrd="0" destOrd="3" presId="urn:microsoft.com/office/officeart/2005/8/layout/process1"/>
    <dgm:cxn modelId="{EDEAE89F-7811-43AC-8C72-7DC2B9BDF989}" type="presOf" srcId="{A354D19C-1440-43FD-83C3-46BD835B0AB7}" destId="{12E9001B-98CB-4C48-ACF2-4A3EA5F97FC7}" srcOrd="0" destOrd="7" presId="urn:microsoft.com/office/officeart/2005/8/layout/process1"/>
    <dgm:cxn modelId="{6C5317B4-967B-4305-8260-0205790F675D}" srcId="{37239D9B-F619-4EE1-87A2-2E7E6D8D7558}" destId="{319E04EA-C1D7-44E3-93B8-883DBBE9BC60}" srcOrd="2" destOrd="0" parTransId="{1F907905-7594-4097-BF6A-6EB8136BF03D}" sibTransId="{B49039A6-7E8B-4CC4-A97E-6D5DAB7DEE05}"/>
    <dgm:cxn modelId="{660505BA-C35E-4209-8CE1-503D74A2E227}" srcId="{37239D9B-F619-4EE1-87A2-2E7E6D8D7558}" destId="{7CEFF295-BD89-4C7B-ABC3-857BCC750C4D}" srcOrd="4" destOrd="0" parTransId="{1D6B05AC-94AC-48B7-810B-FF15806B5211}" sibTransId="{C4B82648-F7C3-4BEC-87F9-F64270B13018}"/>
    <dgm:cxn modelId="{BE70F1C4-4FB0-47ED-BAB8-4BAC342CB0BA}" type="presOf" srcId="{534868AC-4AEC-4DD4-A040-B4CBAD3FD6BD}" destId="{12E9001B-98CB-4C48-ACF2-4A3EA5F97FC7}" srcOrd="0" destOrd="1" presId="urn:microsoft.com/office/officeart/2005/8/layout/process1"/>
    <dgm:cxn modelId="{8897B6C8-F0C3-4F18-9E40-18B523911D6D}" type="presOf" srcId="{BD474B30-2AAE-40F7-A25C-7A3C428CAAD7}" destId="{12E9001B-98CB-4C48-ACF2-4A3EA5F97FC7}" srcOrd="0" destOrd="2" presId="urn:microsoft.com/office/officeart/2005/8/layout/process1"/>
    <dgm:cxn modelId="{016CD8CA-9048-4014-9D1C-CC150CE5BD43}" type="presOf" srcId="{B0D76455-C6A1-4B1B-BF0F-F1CF00993BF6}" destId="{12E9001B-98CB-4C48-ACF2-4A3EA5F97FC7}" srcOrd="0" destOrd="4" presId="urn:microsoft.com/office/officeart/2005/8/layout/process1"/>
    <dgm:cxn modelId="{DC178BCB-7709-4A0C-8681-EF044FBB8013}" srcId="{37239D9B-F619-4EE1-87A2-2E7E6D8D7558}" destId="{12007AEF-AC8F-4918-9F1D-73738755AFFF}" srcOrd="5" destOrd="0" parTransId="{E26F4A3B-7BE0-4948-86A6-9CCC176BACD0}" sibTransId="{9601B1AC-E28E-41DD-ADD3-C6B12BA830F3}"/>
    <dgm:cxn modelId="{C51E21D2-5090-43E6-93CF-D400122E2D93}" type="presOf" srcId="{7CEFF295-BD89-4C7B-ABC3-857BCC750C4D}" destId="{12E9001B-98CB-4C48-ACF2-4A3EA5F97FC7}" srcOrd="0" destOrd="5" presId="urn:microsoft.com/office/officeart/2005/8/layout/process1"/>
    <dgm:cxn modelId="{2852C4E0-EB3F-4185-9319-6A7104C9CF90}" srcId="{37239D9B-F619-4EE1-87A2-2E7E6D8D7558}" destId="{25A8128D-53D0-4B85-8FA1-B5956D18BED4}" srcOrd="8" destOrd="0" parTransId="{D3BA65A9-BD8C-4C17-9383-091F4B376354}" sibTransId="{5659F887-B3B2-44A8-8AC0-9CA25D4D9868}"/>
    <dgm:cxn modelId="{ACFAA8F3-07EC-409C-BA6F-B550086814E2}" srcId="{37239D9B-F619-4EE1-87A2-2E7E6D8D7558}" destId="{B0D76455-C6A1-4B1B-BF0F-F1CF00993BF6}" srcOrd="3" destOrd="0" parTransId="{412D07C8-A7DA-4B53-83E0-6AE895592016}" sibTransId="{3F9A5511-63A9-4E78-BC0A-4AE9CC437A04}"/>
    <dgm:cxn modelId="{1A3BCEF3-EB55-4499-A762-0C660940FB67}" type="presOf" srcId="{12007AEF-AC8F-4918-9F1D-73738755AFFF}" destId="{12E9001B-98CB-4C48-ACF2-4A3EA5F97FC7}" srcOrd="0" destOrd="6" presId="urn:microsoft.com/office/officeart/2005/8/layout/process1"/>
    <dgm:cxn modelId="{07E2E8F3-77E5-4CD2-B070-E1AF396B95FC}" type="presOf" srcId="{9EB7F4C6-5F6E-40D7-AE43-9D73646AD135}" destId="{F4744565-1467-4CA4-AC31-75D0E5BFBB5B}" srcOrd="0" destOrd="0" presId="urn:microsoft.com/office/officeart/2005/8/layout/process1"/>
    <dgm:cxn modelId="{367CA0F9-D112-4A97-8C60-F60D676EABB0}" srcId="{37239D9B-F619-4EE1-87A2-2E7E6D8D7558}" destId="{A354D19C-1440-43FD-83C3-46BD835B0AB7}" srcOrd="6" destOrd="0" parTransId="{E1D7CFD0-633C-4257-804C-80E66E74CE10}" sibTransId="{AE0B0533-A8EB-45ED-9A9D-6C309311F0E6}"/>
    <dgm:cxn modelId="{CD4D248A-7C34-4A19-89FF-8E90AD2E6C50}" type="presParOf" srcId="{F4744565-1467-4CA4-AC31-75D0E5BFBB5B}" destId="{12E9001B-98CB-4C48-ACF2-4A3EA5F97FC7}"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49EC62-6AC7-4023-BCFF-AD328830706D}" type="doc">
      <dgm:prSet loTypeId="urn:microsoft.com/office/officeart/2005/8/layout/vList2" loCatId="list" qsTypeId="urn:microsoft.com/office/officeart/2005/8/quickstyle/simple3" qsCatId="simple" csTypeId="urn:microsoft.com/office/officeart/2005/8/colors/accent5_3" csCatId="accent5" phldr="1"/>
      <dgm:spPr/>
      <dgm:t>
        <a:bodyPr/>
        <a:lstStyle/>
        <a:p>
          <a:endParaRPr lang="en-US"/>
        </a:p>
      </dgm:t>
    </dgm:pt>
    <dgm:pt modelId="{BB7E9C81-F08A-4C8B-81F1-FF2E6C81EDA0}">
      <dgm:prSet custT="1"/>
      <dgm:spPr/>
      <dgm:t>
        <a:bodyPr/>
        <a:lstStyle/>
        <a:p>
          <a:pPr rtl="0"/>
          <a:r>
            <a:rPr lang="en-US" sz="2000" b="1"/>
            <a:t>Individual report card on your child’s progress</a:t>
          </a: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52DBFDC8-20A4-43A5-92B3-F77C1AA1BD70}">
      <dgm:prSet custT="1"/>
      <dgm:spPr/>
      <dgm:t>
        <a:bodyPr/>
        <a:lstStyle/>
        <a:p>
          <a:pPr rtl="0"/>
          <a:r>
            <a:rPr lang="en-US" sz="2000" b="1"/>
            <a:t>Information on State and local assessments</a:t>
          </a:r>
        </a:p>
      </dgm:t>
    </dgm:pt>
    <dgm:pt modelId="{605D67E9-B84F-4D65-A09A-8ADE05CBB451}" type="parTrans" cxnId="{1182B51B-47BE-4F1C-B333-C4E43DD73004}">
      <dgm:prSet/>
      <dgm:spPr/>
      <dgm:t>
        <a:bodyPr/>
        <a:lstStyle/>
        <a:p>
          <a:endParaRPr lang="en-US"/>
        </a:p>
      </dgm:t>
    </dgm:pt>
    <dgm:pt modelId="{6536EBF0-3691-4C62-812F-85C750C7C4BB}" type="sibTrans" cxnId="{1182B51B-47BE-4F1C-B333-C4E43DD73004}">
      <dgm:prSet/>
      <dgm:spPr/>
      <dgm:t>
        <a:bodyPr/>
        <a:lstStyle/>
        <a:p>
          <a:endParaRPr lang="en-US"/>
        </a:p>
      </dgm:t>
    </dgm:pt>
    <dgm:pt modelId="{1855AD93-DE96-419A-8A2B-037E81219C9B}">
      <dgm:prSet custT="1"/>
      <dgm:spPr/>
      <dgm:t>
        <a:bodyPr/>
        <a:lstStyle/>
        <a:p>
          <a:pPr rtl="0"/>
          <a:r>
            <a:rPr lang="en-US" sz="2000" b="1"/>
            <a:t>Right of parents to become involved in the school’s programs and how to do so</a:t>
          </a:r>
        </a:p>
      </dgm:t>
    </dgm:pt>
    <dgm:pt modelId="{BD47AD92-6416-40F9-82E1-53711B428752}" type="parTrans" cxnId="{A9976D05-E893-4CC1-B2B5-088248766B45}">
      <dgm:prSet/>
      <dgm:spPr/>
      <dgm:t>
        <a:bodyPr/>
        <a:lstStyle/>
        <a:p>
          <a:endParaRPr lang="en-US"/>
        </a:p>
      </dgm:t>
    </dgm:pt>
    <dgm:pt modelId="{A2D2F042-A764-4D7B-BECE-6134952C5DCA}" type="sibTrans" cxnId="{A9976D05-E893-4CC1-B2B5-088248766B45}">
      <dgm:prSet/>
      <dgm:spPr/>
      <dgm:t>
        <a:bodyPr/>
        <a:lstStyle/>
        <a:p>
          <a:endParaRPr lang="en-US"/>
        </a:p>
      </dgm:t>
    </dgm:pt>
    <dgm:pt modelId="{7C5B3482-A039-4657-944A-AD42DBCDF9B4}">
      <dgm:prSet custT="1"/>
      <dgm:spPr/>
      <dgm:t>
        <a:bodyPr/>
        <a:lstStyle/>
        <a:p>
          <a:pPr rtl="0"/>
          <a:r>
            <a:rPr lang="en-US" sz="1800" b="1"/>
            <a:t>Subject matter assessed</a:t>
          </a:r>
        </a:p>
      </dgm:t>
    </dgm:pt>
    <dgm:pt modelId="{11028731-0432-474E-9B0B-69E0A3875483}" type="parTrans" cxnId="{B215CDF9-5991-4E39-8FA3-EAAB99C2A13A}">
      <dgm:prSet/>
      <dgm:spPr/>
      <dgm:t>
        <a:bodyPr/>
        <a:lstStyle/>
        <a:p>
          <a:endParaRPr lang="en-US"/>
        </a:p>
      </dgm:t>
    </dgm:pt>
    <dgm:pt modelId="{38C9F141-53DF-4494-8F0C-B5EB2294BE4F}" type="sibTrans" cxnId="{B215CDF9-5991-4E39-8FA3-EAAB99C2A13A}">
      <dgm:prSet/>
      <dgm:spPr/>
      <dgm:t>
        <a:bodyPr/>
        <a:lstStyle/>
        <a:p>
          <a:endParaRPr lang="en-US"/>
        </a:p>
      </dgm:t>
    </dgm:pt>
    <dgm:pt modelId="{939952B5-073A-4946-B61F-AC10FAE0E43D}">
      <dgm:prSet custT="1"/>
      <dgm:spPr/>
      <dgm:t>
        <a:bodyPr/>
        <a:lstStyle/>
        <a:p>
          <a:pPr rtl="0"/>
          <a:r>
            <a:rPr lang="en-US" sz="1800" b="1"/>
            <a:t>Purpose of the assessment</a:t>
          </a:r>
        </a:p>
      </dgm:t>
    </dgm:pt>
    <dgm:pt modelId="{937BA257-B523-48C2-8D3D-AA32F3D8D8CE}" type="parTrans" cxnId="{EF1B4281-4E7B-4E35-AF7A-BB25910A5F9B}">
      <dgm:prSet/>
      <dgm:spPr/>
      <dgm:t>
        <a:bodyPr/>
        <a:lstStyle/>
        <a:p>
          <a:endParaRPr lang="en-US"/>
        </a:p>
      </dgm:t>
    </dgm:pt>
    <dgm:pt modelId="{31BB7D61-0E4F-4384-BBB8-B456D43FE710}" type="sibTrans" cxnId="{EF1B4281-4E7B-4E35-AF7A-BB25910A5F9B}">
      <dgm:prSet/>
      <dgm:spPr/>
      <dgm:t>
        <a:bodyPr/>
        <a:lstStyle/>
        <a:p>
          <a:endParaRPr lang="en-US"/>
        </a:p>
      </dgm:t>
    </dgm:pt>
    <dgm:pt modelId="{6BD03FA2-DDCE-4879-B59F-EDF9531711D2}">
      <dgm:prSet custT="1"/>
      <dgm:spPr/>
      <dgm:t>
        <a:bodyPr/>
        <a:lstStyle/>
        <a:p>
          <a:pPr rtl="0"/>
          <a:r>
            <a:rPr lang="en-US" sz="1800" b="1"/>
            <a:t>Volunteering</a:t>
          </a:r>
        </a:p>
      </dgm:t>
    </dgm:pt>
    <dgm:pt modelId="{A45C5EAC-7960-422E-9FD4-00F3E2E15942}" type="parTrans" cxnId="{B3B55F3E-9893-41CB-B1C6-8DB4EC931DD3}">
      <dgm:prSet/>
      <dgm:spPr/>
      <dgm:t>
        <a:bodyPr/>
        <a:lstStyle/>
        <a:p>
          <a:endParaRPr lang="en-US"/>
        </a:p>
      </dgm:t>
    </dgm:pt>
    <dgm:pt modelId="{756E9C35-1CEC-49DE-BB35-7641527FDFCD}" type="sibTrans" cxnId="{B3B55F3E-9893-41CB-B1C6-8DB4EC931DD3}">
      <dgm:prSet/>
      <dgm:spPr/>
      <dgm:t>
        <a:bodyPr/>
        <a:lstStyle/>
        <a:p>
          <a:endParaRPr lang="en-US"/>
        </a:p>
      </dgm:t>
    </dgm:pt>
    <dgm:pt modelId="{3107663A-91FB-4172-8EA8-7D5D763CDFC0}">
      <dgm:prSet custT="1"/>
      <dgm:spPr/>
      <dgm:t>
        <a:bodyPr/>
        <a:lstStyle/>
        <a:p>
          <a:pPr rtl="0"/>
          <a:r>
            <a:rPr lang="en-US" sz="1800" b="1"/>
            <a:t>Flexible meetings</a:t>
          </a:r>
        </a:p>
      </dgm:t>
    </dgm:pt>
    <dgm:pt modelId="{C7D4412A-1658-4C60-B401-61981BE2726C}" type="parTrans" cxnId="{40608775-411B-4859-B5EE-E334FA1035FB}">
      <dgm:prSet/>
      <dgm:spPr/>
      <dgm:t>
        <a:bodyPr/>
        <a:lstStyle/>
        <a:p>
          <a:endParaRPr lang="en-US"/>
        </a:p>
      </dgm:t>
    </dgm:pt>
    <dgm:pt modelId="{361C9CB5-62E8-4528-B6EC-8DAE11B1CED4}" type="sibTrans" cxnId="{40608775-411B-4859-B5EE-E334FA1035FB}">
      <dgm:prSet/>
      <dgm:spPr/>
      <dgm:t>
        <a:bodyPr/>
        <a:lstStyle/>
        <a:p>
          <a:endParaRPr lang="en-US"/>
        </a:p>
      </dgm:t>
    </dgm:pt>
    <dgm:pt modelId="{0C9A37E6-E250-4151-B145-2E1BAB8E3945}">
      <dgm:prSet custT="1"/>
      <dgm:spPr/>
      <dgm:t>
        <a:bodyPr/>
        <a:lstStyle/>
        <a:p>
          <a:pPr rtl="0"/>
          <a:r>
            <a:rPr lang="en-US" sz="1800" b="1"/>
            <a:t>Monthly meetings</a:t>
          </a:r>
        </a:p>
      </dgm:t>
    </dgm:pt>
    <dgm:pt modelId="{75568AF6-4F86-4B8F-836A-BDFA39597DFA}" type="parTrans" cxnId="{E4D05FE1-EF31-4BB5-AD0B-38469CEABE81}">
      <dgm:prSet/>
      <dgm:spPr/>
      <dgm:t>
        <a:bodyPr/>
        <a:lstStyle/>
        <a:p>
          <a:endParaRPr lang="en-US"/>
        </a:p>
      </dgm:t>
    </dgm:pt>
    <dgm:pt modelId="{B80AB46D-91E4-4A3F-8D3C-FFD571DC8A7F}" type="sibTrans" cxnId="{E4D05FE1-EF31-4BB5-AD0B-38469CEABE81}">
      <dgm:prSet/>
      <dgm:spPr/>
      <dgm:t>
        <a:bodyPr/>
        <a:lstStyle/>
        <a:p>
          <a:endParaRPr lang="en-US"/>
        </a:p>
      </dgm:t>
    </dgm:pt>
    <dgm:pt modelId="{8AF41089-138E-40C0-94A6-91FC089B1F22}">
      <dgm:prSet custT="1"/>
      <dgm:spPr/>
      <dgm:t>
        <a:bodyPr/>
        <a:lstStyle/>
        <a:p>
          <a:pPr rtl="0"/>
          <a:r>
            <a:rPr lang="en-US" sz="1800" b="1"/>
            <a:t>Other</a:t>
          </a:r>
        </a:p>
      </dgm:t>
    </dgm:pt>
    <dgm:pt modelId="{4BFF4A85-05A1-416D-9A9A-19E7FE207F35}" type="parTrans" cxnId="{FC057907-4F78-4445-8DBE-F18A2F306C6F}">
      <dgm:prSet/>
      <dgm:spPr/>
      <dgm:t>
        <a:bodyPr/>
        <a:lstStyle/>
        <a:p>
          <a:endParaRPr lang="en-US"/>
        </a:p>
      </dgm:t>
    </dgm:pt>
    <dgm:pt modelId="{54FED1B9-8901-494B-A5BE-3E1F83B6E3A5}" type="sibTrans" cxnId="{FC057907-4F78-4445-8DBE-F18A2F306C6F}">
      <dgm:prSet/>
      <dgm:spPr/>
      <dgm:t>
        <a:bodyPr/>
        <a:lstStyle/>
        <a:p>
          <a:endParaRPr lang="en-US"/>
        </a:p>
      </dgm:t>
    </dgm:pt>
    <dgm:pt modelId="{8843FA1D-BD7B-44D5-87DF-57B302CEA9B3}" type="pres">
      <dgm:prSet presAssocID="{FB49EC62-6AC7-4023-BCFF-AD328830706D}" presName="linear" presStyleCnt="0">
        <dgm:presLayoutVars>
          <dgm:animLvl val="lvl"/>
          <dgm:resizeHandles val="exact"/>
        </dgm:presLayoutVars>
      </dgm:prSet>
      <dgm:spPr/>
    </dgm:pt>
    <dgm:pt modelId="{43F1EF14-FC9A-4BE3-9EB9-2C2D8E1FB34E}" type="pres">
      <dgm:prSet presAssocID="{BB7E9C81-F08A-4C8B-81F1-FF2E6C81EDA0}" presName="parentText" presStyleLbl="node1" presStyleIdx="0" presStyleCnt="3">
        <dgm:presLayoutVars>
          <dgm:chMax val="0"/>
          <dgm:bulletEnabled val="1"/>
        </dgm:presLayoutVars>
      </dgm:prSet>
      <dgm:spPr/>
    </dgm:pt>
    <dgm:pt modelId="{E68E6BAB-655C-46E4-B944-5A0DE3931C7B}" type="pres">
      <dgm:prSet presAssocID="{544E3BF0-664B-4489-AF79-ACFFD952D79F}" presName="spacer" presStyleCnt="0"/>
      <dgm:spPr/>
    </dgm:pt>
    <dgm:pt modelId="{354E0164-422D-4FF3-AC3D-47CF7539A39B}" type="pres">
      <dgm:prSet presAssocID="{52DBFDC8-20A4-43A5-92B3-F77C1AA1BD70}" presName="parentText" presStyleLbl="node1" presStyleIdx="1" presStyleCnt="3">
        <dgm:presLayoutVars>
          <dgm:chMax val="0"/>
          <dgm:bulletEnabled val="1"/>
        </dgm:presLayoutVars>
      </dgm:prSet>
      <dgm:spPr/>
    </dgm:pt>
    <dgm:pt modelId="{69F5EBAC-CA1A-48EC-978C-358E4E371E67}" type="pres">
      <dgm:prSet presAssocID="{52DBFDC8-20A4-43A5-92B3-F77C1AA1BD70}" presName="childText" presStyleLbl="revTx" presStyleIdx="0" presStyleCnt="2">
        <dgm:presLayoutVars>
          <dgm:bulletEnabled val="1"/>
        </dgm:presLayoutVars>
      </dgm:prSet>
      <dgm:spPr/>
    </dgm:pt>
    <dgm:pt modelId="{C92564D7-D35E-4349-95B9-58683CCF08C8}" type="pres">
      <dgm:prSet presAssocID="{1855AD93-DE96-419A-8A2B-037E81219C9B}" presName="parentText" presStyleLbl="node1" presStyleIdx="2" presStyleCnt="3">
        <dgm:presLayoutVars>
          <dgm:chMax val="0"/>
          <dgm:bulletEnabled val="1"/>
        </dgm:presLayoutVars>
      </dgm:prSet>
      <dgm:spPr/>
    </dgm:pt>
    <dgm:pt modelId="{823E8812-84F5-4C2D-89BB-75B000D4D4A4}" type="pres">
      <dgm:prSet presAssocID="{1855AD93-DE96-419A-8A2B-037E81219C9B}" presName="childText" presStyleLbl="revTx" presStyleIdx="1" presStyleCnt="2">
        <dgm:presLayoutVars>
          <dgm:bulletEnabled val="1"/>
        </dgm:presLayoutVars>
      </dgm:prSet>
      <dgm:spPr/>
    </dgm:pt>
  </dgm:ptLst>
  <dgm:cxnLst>
    <dgm:cxn modelId="{D3770700-F208-43DF-8F25-39A6268F62D8}" type="presOf" srcId="{939952B5-073A-4946-B61F-AC10FAE0E43D}" destId="{69F5EBAC-CA1A-48EC-978C-358E4E371E67}" srcOrd="0" destOrd="1" presId="urn:microsoft.com/office/officeart/2005/8/layout/vList2"/>
    <dgm:cxn modelId="{A9976D05-E893-4CC1-B2B5-088248766B45}" srcId="{FB49EC62-6AC7-4023-BCFF-AD328830706D}" destId="{1855AD93-DE96-419A-8A2B-037E81219C9B}" srcOrd="2" destOrd="0" parTransId="{BD47AD92-6416-40F9-82E1-53711B428752}" sibTransId="{A2D2F042-A764-4D7B-BECE-6134952C5DCA}"/>
    <dgm:cxn modelId="{FC057907-4F78-4445-8DBE-F18A2F306C6F}" srcId="{1855AD93-DE96-419A-8A2B-037E81219C9B}" destId="{8AF41089-138E-40C0-94A6-91FC089B1F22}" srcOrd="3" destOrd="0" parTransId="{4BFF4A85-05A1-416D-9A9A-19E7FE207F35}" sibTransId="{54FED1B9-8901-494B-A5BE-3E1F83B6E3A5}"/>
    <dgm:cxn modelId="{C821F914-F848-4645-892D-53AC7052F434}" type="presOf" srcId="{FB49EC62-6AC7-4023-BCFF-AD328830706D}" destId="{8843FA1D-BD7B-44D5-87DF-57B302CEA9B3}" srcOrd="0" destOrd="0" presId="urn:microsoft.com/office/officeart/2005/8/layout/vList2"/>
    <dgm:cxn modelId="{ADD45218-A06B-4928-9D25-B5C2C7D6696A}" type="presOf" srcId="{3107663A-91FB-4172-8EA8-7D5D763CDFC0}" destId="{823E8812-84F5-4C2D-89BB-75B000D4D4A4}" srcOrd="0" destOrd="1" presId="urn:microsoft.com/office/officeart/2005/8/layout/vList2"/>
    <dgm:cxn modelId="{1182B51B-47BE-4F1C-B333-C4E43DD73004}" srcId="{FB49EC62-6AC7-4023-BCFF-AD328830706D}" destId="{52DBFDC8-20A4-43A5-92B3-F77C1AA1BD70}" srcOrd="1" destOrd="0" parTransId="{605D67E9-B84F-4D65-A09A-8ADE05CBB451}" sibTransId="{6536EBF0-3691-4C62-812F-85C750C7C4BB}"/>
    <dgm:cxn modelId="{B3B55F3E-9893-41CB-B1C6-8DB4EC931DD3}" srcId="{1855AD93-DE96-419A-8A2B-037E81219C9B}" destId="{6BD03FA2-DDCE-4879-B59F-EDF9531711D2}" srcOrd="0" destOrd="0" parTransId="{A45C5EAC-7960-422E-9FD4-00F3E2E15942}" sibTransId="{756E9C35-1CEC-49DE-BB35-7641527FDFCD}"/>
    <dgm:cxn modelId="{CAA5194F-4C53-4130-AD83-0E4602930CF6}" type="presOf" srcId="{7C5B3482-A039-4657-944A-AD42DBCDF9B4}" destId="{69F5EBAC-CA1A-48EC-978C-358E4E371E67}" srcOrd="0" destOrd="0" presId="urn:microsoft.com/office/officeart/2005/8/layout/vList2"/>
    <dgm:cxn modelId="{DDBF9E70-1A4E-433E-AB8E-6060D03331A7}" type="presOf" srcId="{0C9A37E6-E250-4151-B145-2E1BAB8E3945}" destId="{823E8812-84F5-4C2D-89BB-75B000D4D4A4}" srcOrd="0" destOrd="2" presId="urn:microsoft.com/office/officeart/2005/8/layout/vList2"/>
    <dgm:cxn modelId="{40608775-411B-4859-B5EE-E334FA1035FB}" srcId="{1855AD93-DE96-419A-8A2B-037E81219C9B}" destId="{3107663A-91FB-4172-8EA8-7D5D763CDFC0}" srcOrd="1" destOrd="0" parTransId="{C7D4412A-1658-4C60-B401-61981BE2726C}" sibTransId="{361C9CB5-62E8-4528-B6EC-8DAE11B1CED4}"/>
    <dgm:cxn modelId="{EF1B4281-4E7B-4E35-AF7A-BB25910A5F9B}" srcId="{52DBFDC8-20A4-43A5-92B3-F77C1AA1BD70}" destId="{939952B5-073A-4946-B61F-AC10FAE0E43D}" srcOrd="1" destOrd="0" parTransId="{937BA257-B523-48C2-8D3D-AA32F3D8D8CE}" sibTransId="{31BB7D61-0E4F-4384-BBB8-B456D43FE710}"/>
    <dgm:cxn modelId="{4A7D7A89-66B6-4574-84A8-B94086552AAE}" type="presOf" srcId="{6BD03FA2-DDCE-4879-B59F-EDF9531711D2}" destId="{823E8812-84F5-4C2D-89BB-75B000D4D4A4}" srcOrd="0" destOrd="0" presId="urn:microsoft.com/office/officeart/2005/8/layout/vList2"/>
    <dgm:cxn modelId="{D4F2A994-CDC5-4B95-9F25-6F96E4CFF90C}" srcId="{FB49EC62-6AC7-4023-BCFF-AD328830706D}" destId="{BB7E9C81-F08A-4C8B-81F1-FF2E6C81EDA0}" srcOrd="0" destOrd="0" parTransId="{64DBB662-6DA5-4B46-8F92-CEFEFABAC61A}" sibTransId="{544E3BF0-664B-4489-AF79-ACFFD952D79F}"/>
    <dgm:cxn modelId="{84DDF19A-DD80-42BF-B60F-4942D64B38A9}" type="presOf" srcId="{BB7E9C81-F08A-4C8B-81F1-FF2E6C81EDA0}" destId="{43F1EF14-FC9A-4BE3-9EB9-2C2D8E1FB34E}" srcOrd="0" destOrd="0" presId="urn:microsoft.com/office/officeart/2005/8/layout/vList2"/>
    <dgm:cxn modelId="{557B59BE-CC7C-4D0B-8B61-A7451D586F12}" type="presOf" srcId="{1855AD93-DE96-419A-8A2B-037E81219C9B}" destId="{C92564D7-D35E-4349-95B9-58683CCF08C8}" srcOrd="0" destOrd="0" presId="urn:microsoft.com/office/officeart/2005/8/layout/vList2"/>
    <dgm:cxn modelId="{EA79DBC4-DE3A-4721-A42E-A5DC6FD15F3E}" type="presOf" srcId="{52DBFDC8-20A4-43A5-92B3-F77C1AA1BD70}" destId="{354E0164-422D-4FF3-AC3D-47CF7539A39B}" srcOrd="0" destOrd="0" presId="urn:microsoft.com/office/officeart/2005/8/layout/vList2"/>
    <dgm:cxn modelId="{8D557BE0-4474-4C3A-B51B-2C4BF660F879}" type="presOf" srcId="{8AF41089-138E-40C0-94A6-91FC089B1F22}" destId="{823E8812-84F5-4C2D-89BB-75B000D4D4A4}" srcOrd="0" destOrd="3" presId="urn:microsoft.com/office/officeart/2005/8/layout/vList2"/>
    <dgm:cxn modelId="{E4D05FE1-EF31-4BB5-AD0B-38469CEABE81}" srcId="{1855AD93-DE96-419A-8A2B-037E81219C9B}" destId="{0C9A37E6-E250-4151-B145-2E1BAB8E3945}" srcOrd="2" destOrd="0" parTransId="{75568AF6-4F86-4B8F-836A-BDFA39597DFA}" sibTransId="{B80AB46D-91E4-4A3F-8D3C-FFD571DC8A7F}"/>
    <dgm:cxn modelId="{B215CDF9-5991-4E39-8FA3-EAAB99C2A13A}" srcId="{52DBFDC8-20A4-43A5-92B3-F77C1AA1BD70}" destId="{7C5B3482-A039-4657-944A-AD42DBCDF9B4}" srcOrd="0" destOrd="0" parTransId="{11028731-0432-474E-9B0B-69E0A3875483}" sibTransId="{38C9F141-53DF-4494-8F0C-B5EB2294BE4F}"/>
    <dgm:cxn modelId="{B0FEE4B6-6CA5-4479-9270-02D83A964615}" type="presParOf" srcId="{8843FA1D-BD7B-44D5-87DF-57B302CEA9B3}" destId="{43F1EF14-FC9A-4BE3-9EB9-2C2D8E1FB34E}" srcOrd="0" destOrd="0" presId="urn:microsoft.com/office/officeart/2005/8/layout/vList2"/>
    <dgm:cxn modelId="{D83E34C6-2749-476B-9873-1DBCE77B8517}" type="presParOf" srcId="{8843FA1D-BD7B-44D5-87DF-57B302CEA9B3}" destId="{E68E6BAB-655C-46E4-B944-5A0DE3931C7B}" srcOrd="1" destOrd="0" presId="urn:microsoft.com/office/officeart/2005/8/layout/vList2"/>
    <dgm:cxn modelId="{10DC979C-E364-46BC-93A5-027E13595AAB}" type="presParOf" srcId="{8843FA1D-BD7B-44D5-87DF-57B302CEA9B3}" destId="{354E0164-422D-4FF3-AC3D-47CF7539A39B}" srcOrd="2" destOrd="0" presId="urn:microsoft.com/office/officeart/2005/8/layout/vList2"/>
    <dgm:cxn modelId="{279EAA1B-F146-4A7C-82CC-2CAACDBD19B7}" type="presParOf" srcId="{8843FA1D-BD7B-44D5-87DF-57B302CEA9B3}" destId="{69F5EBAC-CA1A-48EC-978C-358E4E371E67}" srcOrd="3" destOrd="0" presId="urn:microsoft.com/office/officeart/2005/8/layout/vList2"/>
    <dgm:cxn modelId="{FCACBE58-8AA7-4B15-8B35-BF9D62F42E71}" type="presParOf" srcId="{8843FA1D-BD7B-44D5-87DF-57B302CEA9B3}" destId="{C92564D7-D35E-4349-95B9-58683CCF08C8}" srcOrd="4" destOrd="0" presId="urn:microsoft.com/office/officeart/2005/8/layout/vList2"/>
    <dgm:cxn modelId="{159D1DC8-8BFE-45C0-88EE-6461CDF59C10}" type="presParOf" srcId="{8843FA1D-BD7B-44D5-87DF-57B302CEA9B3}" destId="{823E8812-84F5-4C2D-89BB-75B000D4D4A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BD1A79AF-D65A-424F-8FC5-FE70B2CD39E3}"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US"/>
        </a:p>
      </dgm:t>
    </dgm:pt>
    <dgm:pt modelId="{BB24ACFB-1E30-471E-94BB-D4D5C2ED49F3}">
      <dgm:prSet custT="1"/>
      <dgm:spPr/>
      <dgm:t>
        <a:bodyPr/>
        <a:lstStyle/>
        <a:p>
          <a:pPr algn="l"/>
          <a:r>
            <a:rPr lang="es-MX" sz="2000" b="1"/>
            <a:t>Boleta de calificaciones individual sobre el progreso de su hijo</a:t>
          </a:r>
          <a:endParaRPr lang="en-US" sz="2000" b="1"/>
        </a:p>
      </dgm:t>
    </dgm:pt>
    <dgm:pt modelId="{DFBA55ED-B63E-49B4-AAA1-E1BE1C17A9E2}" type="parTrans" cxnId="{5F369DA5-D76D-4A31-96F7-67C23EC8F191}">
      <dgm:prSet/>
      <dgm:spPr/>
      <dgm:t>
        <a:bodyPr/>
        <a:lstStyle/>
        <a:p>
          <a:endParaRPr lang="en-US"/>
        </a:p>
      </dgm:t>
    </dgm:pt>
    <dgm:pt modelId="{1FA388AC-4FB9-453C-BDED-DB8FC2BD801C}" type="sibTrans" cxnId="{5F369DA5-D76D-4A31-96F7-67C23EC8F191}">
      <dgm:prSet/>
      <dgm:spPr/>
      <dgm:t>
        <a:bodyPr/>
        <a:lstStyle/>
        <a:p>
          <a:endParaRPr lang="en-US"/>
        </a:p>
      </dgm:t>
    </dgm:pt>
    <dgm:pt modelId="{A8361726-0457-4D16-8773-44679717B94C}">
      <dgm:prSet custT="1"/>
      <dgm:spPr/>
      <dgm:t>
        <a:bodyPr/>
        <a:lstStyle/>
        <a:p>
          <a:pPr algn="l"/>
          <a:r>
            <a:rPr lang="es-MX" sz="2000" b="1"/>
            <a:t>Informaciones sobre evaluaciones estatales y locales</a:t>
          </a:r>
          <a:endParaRPr lang="en-US" sz="2000" b="1"/>
        </a:p>
      </dgm:t>
    </dgm:pt>
    <dgm:pt modelId="{C2F5457D-EAD1-4247-B655-A8967ABB5D3B}" type="parTrans" cxnId="{C23B9473-50CC-44E1-91DE-0A0D6FB565D8}">
      <dgm:prSet/>
      <dgm:spPr/>
      <dgm:t>
        <a:bodyPr/>
        <a:lstStyle/>
        <a:p>
          <a:endParaRPr lang="en-US"/>
        </a:p>
      </dgm:t>
    </dgm:pt>
    <dgm:pt modelId="{C61FF8CD-289A-4900-ACD3-39719AD52D4D}" type="sibTrans" cxnId="{C23B9473-50CC-44E1-91DE-0A0D6FB565D8}">
      <dgm:prSet/>
      <dgm:spPr/>
      <dgm:t>
        <a:bodyPr/>
        <a:lstStyle/>
        <a:p>
          <a:endParaRPr lang="en-US"/>
        </a:p>
      </dgm:t>
    </dgm:pt>
    <dgm:pt modelId="{0AACA500-AB20-48EA-BE8F-9B98EC5D6937}">
      <dgm:prSet custT="1"/>
      <dgm:spPr/>
      <dgm:t>
        <a:bodyPr/>
        <a:lstStyle/>
        <a:p>
          <a:pPr rtl="0"/>
          <a:r>
            <a:rPr lang="es-MX" sz="1800" b="1"/>
            <a:t>Materia evaluada</a:t>
          </a:r>
          <a:endParaRPr lang="en-US" sz="1800" b="1"/>
        </a:p>
      </dgm:t>
    </dgm:pt>
    <dgm:pt modelId="{E5021F6D-38C5-4751-BD7A-6B6DD6549A50}" type="parTrans" cxnId="{4D6F4C5E-2B18-4335-80EF-6016327068C5}">
      <dgm:prSet/>
      <dgm:spPr/>
      <dgm:t>
        <a:bodyPr/>
        <a:lstStyle/>
        <a:p>
          <a:endParaRPr lang="en-US"/>
        </a:p>
      </dgm:t>
    </dgm:pt>
    <dgm:pt modelId="{A5DA53C7-4F0E-4471-8574-5545EA107CBC}" type="sibTrans" cxnId="{4D6F4C5E-2B18-4335-80EF-6016327068C5}">
      <dgm:prSet/>
      <dgm:spPr/>
      <dgm:t>
        <a:bodyPr/>
        <a:lstStyle/>
        <a:p>
          <a:endParaRPr lang="en-US"/>
        </a:p>
      </dgm:t>
    </dgm:pt>
    <dgm:pt modelId="{20A9352F-88F1-40C0-82FF-938C058339ED}">
      <dgm:prSet custT="1"/>
      <dgm:spPr/>
      <dgm:t>
        <a:bodyPr/>
        <a:lstStyle/>
        <a:p>
          <a:r>
            <a:rPr lang="es-MX" sz="1800" b="1"/>
            <a:t>El propósito de la evaluación</a:t>
          </a:r>
          <a:endParaRPr lang="en-US" sz="1800" b="1"/>
        </a:p>
      </dgm:t>
    </dgm:pt>
    <dgm:pt modelId="{26830D5E-A4DD-4FDD-85DE-C852A6EF8DE6}" type="parTrans" cxnId="{62358B4D-5B6B-4CB2-B7B1-3BD515BD5ABE}">
      <dgm:prSet/>
      <dgm:spPr/>
      <dgm:t>
        <a:bodyPr/>
        <a:lstStyle/>
        <a:p>
          <a:endParaRPr lang="en-US"/>
        </a:p>
      </dgm:t>
    </dgm:pt>
    <dgm:pt modelId="{C2AB04C0-DA18-4FA1-910A-7373B7852DE0}" type="sibTrans" cxnId="{62358B4D-5B6B-4CB2-B7B1-3BD515BD5ABE}">
      <dgm:prSet/>
      <dgm:spPr/>
      <dgm:t>
        <a:bodyPr/>
        <a:lstStyle/>
        <a:p>
          <a:endParaRPr lang="en-US"/>
        </a:p>
      </dgm:t>
    </dgm:pt>
    <dgm:pt modelId="{C581CA6B-9B42-4693-8000-E37EC2C55420}">
      <dgm:prSet custT="1"/>
      <dgm:spPr/>
      <dgm:t>
        <a:bodyPr/>
        <a:lstStyle/>
        <a:p>
          <a:r>
            <a:rPr lang="es-MX" sz="2000" b="1"/>
            <a:t>El derecho que tienen los padres de participar en los programas de la escuela y como hacerlo</a:t>
          </a:r>
          <a:endParaRPr lang="en-US" sz="2000" b="1"/>
        </a:p>
      </dgm:t>
    </dgm:pt>
    <dgm:pt modelId="{586B68CE-6782-4E1F-AB04-FDDF3FB6A129}" type="parTrans" cxnId="{22170FAF-B150-49D9-AFF4-29B30F709209}">
      <dgm:prSet/>
      <dgm:spPr/>
      <dgm:t>
        <a:bodyPr/>
        <a:lstStyle/>
        <a:p>
          <a:endParaRPr lang="en-US"/>
        </a:p>
      </dgm:t>
    </dgm:pt>
    <dgm:pt modelId="{9C5016C1-DBD7-49DE-8DA0-C83D0357836E}" type="sibTrans" cxnId="{22170FAF-B150-49D9-AFF4-29B30F709209}">
      <dgm:prSet/>
      <dgm:spPr/>
      <dgm:t>
        <a:bodyPr/>
        <a:lstStyle/>
        <a:p>
          <a:endParaRPr lang="en-US"/>
        </a:p>
      </dgm:t>
    </dgm:pt>
    <dgm:pt modelId="{09BEB5A3-2A62-49F0-997F-130F77005936}">
      <dgm:prSet custT="1"/>
      <dgm:spPr/>
      <dgm:t>
        <a:bodyPr/>
        <a:lstStyle/>
        <a:p>
          <a:r>
            <a:rPr lang="es-MX" sz="1800" b="1"/>
            <a:t>Ser voluntario</a:t>
          </a:r>
          <a:endParaRPr lang="en-US" sz="1800" b="1"/>
        </a:p>
      </dgm:t>
    </dgm:pt>
    <dgm:pt modelId="{BDE5229B-9153-4A92-A4D5-266F67ECD31A}" type="parTrans" cxnId="{52397D3E-4138-4D49-BA36-9D8BA474BF92}">
      <dgm:prSet/>
      <dgm:spPr/>
      <dgm:t>
        <a:bodyPr/>
        <a:lstStyle/>
        <a:p>
          <a:endParaRPr lang="en-US"/>
        </a:p>
      </dgm:t>
    </dgm:pt>
    <dgm:pt modelId="{59CB00DF-A2FB-49AF-8515-AB9B51C2B3CE}" type="sibTrans" cxnId="{52397D3E-4138-4D49-BA36-9D8BA474BF92}">
      <dgm:prSet/>
      <dgm:spPr/>
      <dgm:t>
        <a:bodyPr/>
        <a:lstStyle/>
        <a:p>
          <a:endParaRPr lang="en-US"/>
        </a:p>
      </dgm:t>
    </dgm:pt>
    <dgm:pt modelId="{C3667317-ECDF-448F-BDC9-3144EBC912A5}">
      <dgm:prSet custT="1"/>
      <dgm:spPr/>
      <dgm:t>
        <a:bodyPr/>
        <a:lstStyle/>
        <a:p>
          <a:r>
            <a:rPr lang="es-MX" sz="1800" b="1"/>
            <a:t>Juntas flexibles</a:t>
          </a:r>
          <a:endParaRPr lang="en-US" sz="1800" b="1"/>
        </a:p>
      </dgm:t>
    </dgm:pt>
    <dgm:pt modelId="{82B568C7-23A4-42BD-AF41-1E3220524045}" type="parTrans" cxnId="{8C5B28FC-9394-4B23-B03D-7501AB78129B}">
      <dgm:prSet/>
      <dgm:spPr/>
      <dgm:t>
        <a:bodyPr/>
        <a:lstStyle/>
        <a:p>
          <a:endParaRPr lang="en-US"/>
        </a:p>
      </dgm:t>
    </dgm:pt>
    <dgm:pt modelId="{49084F35-0301-4233-B79B-F93EE896F942}" type="sibTrans" cxnId="{8C5B28FC-9394-4B23-B03D-7501AB78129B}">
      <dgm:prSet/>
      <dgm:spPr/>
      <dgm:t>
        <a:bodyPr/>
        <a:lstStyle/>
        <a:p>
          <a:endParaRPr lang="en-US"/>
        </a:p>
      </dgm:t>
    </dgm:pt>
    <dgm:pt modelId="{01B2CE17-915E-4F1D-90FE-74E9ADEBA96B}">
      <dgm:prSet custT="1"/>
      <dgm:spPr/>
      <dgm:t>
        <a:bodyPr/>
        <a:lstStyle/>
        <a:p>
          <a:r>
            <a:rPr lang="es-MX" sz="1800" b="1"/>
            <a:t>Juntas mensuales</a:t>
          </a:r>
          <a:endParaRPr lang="en-US" sz="1800" b="1"/>
        </a:p>
      </dgm:t>
    </dgm:pt>
    <dgm:pt modelId="{F458D869-2F37-4781-8726-F82E8FCDDFB1}" type="parTrans" cxnId="{427E395F-AB16-42FB-BDC9-280F713E937E}">
      <dgm:prSet/>
      <dgm:spPr/>
      <dgm:t>
        <a:bodyPr/>
        <a:lstStyle/>
        <a:p>
          <a:endParaRPr lang="en-US"/>
        </a:p>
      </dgm:t>
    </dgm:pt>
    <dgm:pt modelId="{AC17B42C-6FE7-47FF-9525-19A8CF4D7DAC}" type="sibTrans" cxnId="{427E395F-AB16-42FB-BDC9-280F713E937E}">
      <dgm:prSet/>
      <dgm:spPr/>
      <dgm:t>
        <a:bodyPr/>
        <a:lstStyle/>
        <a:p>
          <a:endParaRPr lang="en-US"/>
        </a:p>
      </dgm:t>
    </dgm:pt>
    <dgm:pt modelId="{38CFCC39-CBBE-4E1D-AFA6-C77CE6B4FB70}">
      <dgm:prSet custT="1"/>
      <dgm:spPr/>
      <dgm:t>
        <a:bodyPr/>
        <a:lstStyle/>
        <a:p>
          <a:r>
            <a:rPr lang="es-MX" sz="1800" b="1"/>
            <a:t>Otro</a:t>
          </a:r>
          <a:endParaRPr lang="en-US" sz="1800" b="1"/>
        </a:p>
      </dgm:t>
    </dgm:pt>
    <dgm:pt modelId="{98219285-4E36-4E4E-88E4-95989020D707}" type="parTrans" cxnId="{037D5A7D-371D-4E8C-B696-6E484A3B6EE8}">
      <dgm:prSet/>
      <dgm:spPr/>
      <dgm:t>
        <a:bodyPr/>
        <a:lstStyle/>
        <a:p>
          <a:endParaRPr lang="en-US"/>
        </a:p>
      </dgm:t>
    </dgm:pt>
    <dgm:pt modelId="{54A70649-C82F-4F16-B469-56D0EA8EAF25}" type="sibTrans" cxnId="{037D5A7D-371D-4E8C-B696-6E484A3B6EE8}">
      <dgm:prSet/>
      <dgm:spPr/>
      <dgm:t>
        <a:bodyPr/>
        <a:lstStyle/>
        <a:p>
          <a:endParaRPr lang="en-US"/>
        </a:p>
      </dgm:t>
    </dgm:pt>
    <dgm:pt modelId="{4574C676-6C8E-43B8-A7D2-6A1DCC9C4918}" type="pres">
      <dgm:prSet presAssocID="{BD1A79AF-D65A-424F-8FC5-FE70B2CD39E3}" presName="linear" presStyleCnt="0">
        <dgm:presLayoutVars>
          <dgm:animLvl val="lvl"/>
          <dgm:resizeHandles val="exact"/>
        </dgm:presLayoutVars>
      </dgm:prSet>
      <dgm:spPr/>
    </dgm:pt>
    <dgm:pt modelId="{28CC131C-C4A7-48B3-97A2-E3898A8D94B1}" type="pres">
      <dgm:prSet presAssocID="{BB24ACFB-1E30-471E-94BB-D4D5C2ED49F3}" presName="parentText" presStyleLbl="node1" presStyleIdx="0" presStyleCnt="3">
        <dgm:presLayoutVars>
          <dgm:chMax val="0"/>
          <dgm:bulletEnabled val="1"/>
        </dgm:presLayoutVars>
      </dgm:prSet>
      <dgm:spPr/>
    </dgm:pt>
    <dgm:pt modelId="{BB88188D-C1CF-4266-AE3E-939FF31E6DF9}" type="pres">
      <dgm:prSet presAssocID="{1FA388AC-4FB9-453C-BDED-DB8FC2BD801C}" presName="spacer" presStyleCnt="0"/>
      <dgm:spPr/>
    </dgm:pt>
    <dgm:pt modelId="{7E9FBC21-FF05-4CD2-B8E9-D209109D54A3}" type="pres">
      <dgm:prSet presAssocID="{A8361726-0457-4D16-8773-44679717B94C}" presName="parentText" presStyleLbl="node1" presStyleIdx="1" presStyleCnt="3">
        <dgm:presLayoutVars>
          <dgm:chMax val="0"/>
          <dgm:bulletEnabled val="1"/>
        </dgm:presLayoutVars>
      </dgm:prSet>
      <dgm:spPr/>
    </dgm:pt>
    <dgm:pt modelId="{558D660B-2590-480B-A1B1-8C712A77EBE0}" type="pres">
      <dgm:prSet presAssocID="{A8361726-0457-4D16-8773-44679717B94C}" presName="childText" presStyleLbl="revTx" presStyleIdx="0" presStyleCnt="2">
        <dgm:presLayoutVars>
          <dgm:bulletEnabled val="1"/>
        </dgm:presLayoutVars>
      </dgm:prSet>
      <dgm:spPr/>
    </dgm:pt>
    <dgm:pt modelId="{B0EC61AF-0689-4238-B2CC-DF7E2F5DF8A2}" type="pres">
      <dgm:prSet presAssocID="{C581CA6B-9B42-4693-8000-E37EC2C55420}" presName="parentText" presStyleLbl="node1" presStyleIdx="2" presStyleCnt="3">
        <dgm:presLayoutVars>
          <dgm:chMax val="0"/>
          <dgm:bulletEnabled val="1"/>
        </dgm:presLayoutVars>
      </dgm:prSet>
      <dgm:spPr/>
    </dgm:pt>
    <dgm:pt modelId="{0389C703-BA10-44B0-92EC-19F6E5D56E67}" type="pres">
      <dgm:prSet presAssocID="{C581CA6B-9B42-4693-8000-E37EC2C55420}" presName="childText" presStyleLbl="revTx" presStyleIdx="1" presStyleCnt="2">
        <dgm:presLayoutVars>
          <dgm:bulletEnabled val="1"/>
        </dgm:presLayoutVars>
      </dgm:prSet>
      <dgm:spPr/>
    </dgm:pt>
  </dgm:ptLst>
  <dgm:cxnLst>
    <dgm:cxn modelId="{5B641F1D-88F6-477F-8AE1-CC623A2801D6}" type="presOf" srcId="{C3667317-ECDF-448F-BDC9-3144EBC912A5}" destId="{0389C703-BA10-44B0-92EC-19F6E5D56E67}" srcOrd="0" destOrd="1" presId="urn:microsoft.com/office/officeart/2005/8/layout/vList2"/>
    <dgm:cxn modelId="{1AE6FB36-684A-4725-BB0F-4D40B48B50F9}" type="presOf" srcId="{C581CA6B-9B42-4693-8000-E37EC2C55420}" destId="{B0EC61AF-0689-4238-B2CC-DF7E2F5DF8A2}" srcOrd="0" destOrd="0" presId="urn:microsoft.com/office/officeart/2005/8/layout/vList2"/>
    <dgm:cxn modelId="{52397D3E-4138-4D49-BA36-9D8BA474BF92}" srcId="{C581CA6B-9B42-4693-8000-E37EC2C55420}" destId="{09BEB5A3-2A62-49F0-997F-130F77005936}" srcOrd="0" destOrd="0" parTransId="{BDE5229B-9153-4A92-A4D5-266F67ECD31A}" sibTransId="{59CB00DF-A2FB-49AF-8515-AB9B51C2B3CE}"/>
    <dgm:cxn modelId="{4D6F4C5E-2B18-4335-80EF-6016327068C5}" srcId="{A8361726-0457-4D16-8773-44679717B94C}" destId="{0AACA500-AB20-48EA-BE8F-9B98EC5D6937}" srcOrd="0" destOrd="0" parTransId="{E5021F6D-38C5-4751-BD7A-6B6DD6549A50}" sibTransId="{A5DA53C7-4F0E-4471-8574-5545EA107CBC}"/>
    <dgm:cxn modelId="{427E395F-AB16-42FB-BDC9-280F713E937E}" srcId="{C581CA6B-9B42-4693-8000-E37EC2C55420}" destId="{01B2CE17-915E-4F1D-90FE-74E9ADEBA96B}" srcOrd="2" destOrd="0" parTransId="{F458D869-2F37-4781-8726-F82E8FCDDFB1}" sibTransId="{AC17B42C-6FE7-47FF-9525-19A8CF4D7DAC}"/>
    <dgm:cxn modelId="{62358B4D-5B6B-4CB2-B7B1-3BD515BD5ABE}" srcId="{A8361726-0457-4D16-8773-44679717B94C}" destId="{20A9352F-88F1-40C0-82FF-938C058339ED}" srcOrd="1" destOrd="0" parTransId="{26830D5E-A4DD-4FDD-85DE-C852A6EF8DE6}" sibTransId="{C2AB04C0-DA18-4FA1-910A-7373B7852DE0}"/>
    <dgm:cxn modelId="{46767272-7794-42B4-99CA-54F7244803C9}" type="presOf" srcId="{0AACA500-AB20-48EA-BE8F-9B98EC5D6937}" destId="{558D660B-2590-480B-A1B1-8C712A77EBE0}" srcOrd="0" destOrd="0" presId="urn:microsoft.com/office/officeart/2005/8/layout/vList2"/>
    <dgm:cxn modelId="{C23B9473-50CC-44E1-91DE-0A0D6FB565D8}" srcId="{BD1A79AF-D65A-424F-8FC5-FE70B2CD39E3}" destId="{A8361726-0457-4D16-8773-44679717B94C}" srcOrd="1" destOrd="0" parTransId="{C2F5457D-EAD1-4247-B655-A8967ABB5D3B}" sibTransId="{C61FF8CD-289A-4900-ACD3-39719AD52D4D}"/>
    <dgm:cxn modelId="{2271AF74-F2E6-4684-BA73-295613C7B381}" type="presOf" srcId="{BD1A79AF-D65A-424F-8FC5-FE70B2CD39E3}" destId="{4574C676-6C8E-43B8-A7D2-6A1DCC9C4918}" srcOrd="0" destOrd="0" presId="urn:microsoft.com/office/officeart/2005/8/layout/vList2"/>
    <dgm:cxn modelId="{A3FD8358-5A90-4149-AAA3-55486982AB55}" type="presOf" srcId="{38CFCC39-CBBE-4E1D-AFA6-C77CE6B4FB70}" destId="{0389C703-BA10-44B0-92EC-19F6E5D56E67}" srcOrd="0" destOrd="3" presId="urn:microsoft.com/office/officeart/2005/8/layout/vList2"/>
    <dgm:cxn modelId="{037D5A7D-371D-4E8C-B696-6E484A3B6EE8}" srcId="{C581CA6B-9B42-4693-8000-E37EC2C55420}" destId="{38CFCC39-CBBE-4E1D-AFA6-C77CE6B4FB70}" srcOrd="3" destOrd="0" parTransId="{98219285-4E36-4E4E-88E4-95989020D707}" sibTransId="{54A70649-C82F-4F16-B469-56D0EA8EAF25}"/>
    <dgm:cxn modelId="{8F2EA589-AA43-440C-B40B-C393B20911DC}" type="presOf" srcId="{A8361726-0457-4D16-8773-44679717B94C}" destId="{7E9FBC21-FF05-4CD2-B8E9-D209109D54A3}" srcOrd="0" destOrd="0" presId="urn:microsoft.com/office/officeart/2005/8/layout/vList2"/>
    <dgm:cxn modelId="{87826DA1-BEB2-469A-B171-AC02A54F6281}" type="presOf" srcId="{09BEB5A3-2A62-49F0-997F-130F77005936}" destId="{0389C703-BA10-44B0-92EC-19F6E5D56E67}" srcOrd="0" destOrd="0" presId="urn:microsoft.com/office/officeart/2005/8/layout/vList2"/>
    <dgm:cxn modelId="{5F369DA5-D76D-4A31-96F7-67C23EC8F191}" srcId="{BD1A79AF-D65A-424F-8FC5-FE70B2CD39E3}" destId="{BB24ACFB-1E30-471E-94BB-D4D5C2ED49F3}" srcOrd="0" destOrd="0" parTransId="{DFBA55ED-B63E-49B4-AAA1-E1BE1C17A9E2}" sibTransId="{1FA388AC-4FB9-453C-BDED-DB8FC2BD801C}"/>
    <dgm:cxn modelId="{22170FAF-B150-49D9-AFF4-29B30F709209}" srcId="{BD1A79AF-D65A-424F-8FC5-FE70B2CD39E3}" destId="{C581CA6B-9B42-4693-8000-E37EC2C55420}" srcOrd="2" destOrd="0" parTransId="{586B68CE-6782-4E1F-AB04-FDDF3FB6A129}" sibTransId="{9C5016C1-DBD7-49DE-8DA0-C83D0357836E}"/>
    <dgm:cxn modelId="{DF35F1C7-6F44-4937-B214-CCDA7A846312}" type="presOf" srcId="{01B2CE17-915E-4F1D-90FE-74E9ADEBA96B}" destId="{0389C703-BA10-44B0-92EC-19F6E5D56E67}" srcOrd="0" destOrd="2" presId="urn:microsoft.com/office/officeart/2005/8/layout/vList2"/>
    <dgm:cxn modelId="{781854F7-01E9-45F6-8A45-19122B6870FA}" type="presOf" srcId="{20A9352F-88F1-40C0-82FF-938C058339ED}" destId="{558D660B-2590-480B-A1B1-8C712A77EBE0}" srcOrd="0" destOrd="1" presId="urn:microsoft.com/office/officeart/2005/8/layout/vList2"/>
    <dgm:cxn modelId="{8C5B28FC-9394-4B23-B03D-7501AB78129B}" srcId="{C581CA6B-9B42-4693-8000-E37EC2C55420}" destId="{C3667317-ECDF-448F-BDC9-3144EBC912A5}" srcOrd="1" destOrd="0" parTransId="{82B568C7-23A4-42BD-AF41-1E3220524045}" sibTransId="{49084F35-0301-4233-B79B-F93EE896F942}"/>
    <dgm:cxn modelId="{DBB641FD-D040-46B7-9851-1C7B5FF344A8}" type="presOf" srcId="{BB24ACFB-1E30-471E-94BB-D4D5C2ED49F3}" destId="{28CC131C-C4A7-48B3-97A2-E3898A8D94B1}" srcOrd="0" destOrd="0" presId="urn:microsoft.com/office/officeart/2005/8/layout/vList2"/>
    <dgm:cxn modelId="{053E4F89-692F-4325-A06B-08F4EE2A33D5}" type="presParOf" srcId="{4574C676-6C8E-43B8-A7D2-6A1DCC9C4918}" destId="{28CC131C-C4A7-48B3-97A2-E3898A8D94B1}" srcOrd="0" destOrd="0" presId="urn:microsoft.com/office/officeart/2005/8/layout/vList2"/>
    <dgm:cxn modelId="{C8D4DD50-93F7-4375-B91D-42028AF06F78}" type="presParOf" srcId="{4574C676-6C8E-43B8-A7D2-6A1DCC9C4918}" destId="{BB88188D-C1CF-4266-AE3E-939FF31E6DF9}" srcOrd="1" destOrd="0" presId="urn:microsoft.com/office/officeart/2005/8/layout/vList2"/>
    <dgm:cxn modelId="{21C76B83-B00D-49C8-BF49-8BCFD9391BD2}" type="presParOf" srcId="{4574C676-6C8E-43B8-A7D2-6A1DCC9C4918}" destId="{7E9FBC21-FF05-4CD2-B8E9-D209109D54A3}" srcOrd="2" destOrd="0" presId="urn:microsoft.com/office/officeart/2005/8/layout/vList2"/>
    <dgm:cxn modelId="{C36D1268-2FF6-4733-B780-5BF3176A2339}" type="presParOf" srcId="{4574C676-6C8E-43B8-A7D2-6A1DCC9C4918}" destId="{558D660B-2590-480B-A1B1-8C712A77EBE0}" srcOrd="3" destOrd="0" presId="urn:microsoft.com/office/officeart/2005/8/layout/vList2"/>
    <dgm:cxn modelId="{E64FC8D3-49C7-4C40-8273-A499449444A3}" type="presParOf" srcId="{4574C676-6C8E-43B8-A7D2-6A1DCC9C4918}" destId="{B0EC61AF-0689-4238-B2CC-DF7E2F5DF8A2}" srcOrd="4" destOrd="0" presId="urn:microsoft.com/office/officeart/2005/8/layout/vList2"/>
    <dgm:cxn modelId="{A1816CBC-385E-4676-B0BE-E647260E8497}" type="presParOf" srcId="{4574C676-6C8E-43B8-A7D2-6A1DCC9C4918}" destId="{0389C703-BA10-44B0-92EC-19F6E5D56E67}"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E9567-5027-42D6-80B9-408C8D539720}">
      <dsp:nvSpPr>
        <dsp:cNvPr id="0" name=""/>
        <dsp:cNvSpPr/>
      </dsp:nvSpPr>
      <dsp:spPr>
        <a:xfrm>
          <a:off x="0" y="2124"/>
          <a:ext cx="5181600" cy="0"/>
        </a:xfrm>
        <a:prstGeom prst="line">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37A8F98-BD56-4AAD-81B9-A2A788D9E56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Annual Title I Parent Meeting</a:t>
          </a:r>
        </a:p>
      </dsp:txBody>
      <dsp:txXfrm>
        <a:off x="0" y="2124"/>
        <a:ext cx="5181600" cy="724514"/>
      </dsp:txXfrm>
    </dsp:sp>
    <dsp:sp modelId="{E7B8CA2A-A91B-4BAF-8AEC-CE905F28D880}">
      <dsp:nvSpPr>
        <dsp:cNvPr id="0" name=""/>
        <dsp:cNvSpPr/>
      </dsp:nvSpPr>
      <dsp:spPr>
        <a:xfrm>
          <a:off x="0" y="726639"/>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5286F2-A19B-4DB3-B4A6-983418171F32}">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High Quality Curriculum</a:t>
          </a:r>
          <a:br>
            <a:rPr lang="en-US" sz="2300" b="1" i="0" kern="1200">
              <a:latin typeface="+mn-lt"/>
              <a:cs typeface="Futura Medium" panose="020B0602020204020303" pitchFamily="34" charset="-79"/>
            </a:rPr>
          </a:br>
          <a:endParaRPr lang="en-US" sz="2300" b="1" i="0" kern="1200">
            <a:latin typeface="+mn-lt"/>
            <a:cs typeface="Futura Medium" panose="020B0602020204020303" pitchFamily="34" charset="-79"/>
          </a:endParaRPr>
        </a:p>
      </dsp:txBody>
      <dsp:txXfrm>
        <a:off x="0" y="726639"/>
        <a:ext cx="5181600" cy="724514"/>
      </dsp:txXfrm>
    </dsp:sp>
    <dsp:sp modelId="{74106E8D-DFC6-4E6A-9E79-7BB65B51BC4E}">
      <dsp:nvSpPr>
        <dsp:cNvPr id="0" name=""/>
        <dsp:cNvSpPr/>
      </dsp:nvSpPr>
      <dsp:spPr>
        <a:xfrm>
          <a:off x="0" y="1451154"/>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C9040B3-E01E-415C-ADD0-E782E9DF56E2}">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Academic Assistance to Students</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1451154"/>
        <a:ext cx="5181600" cy="724514"/>
      </dsp:txXfrm>
    </dsp:sp>
    <dsp:sp modelId="{CC9CBCBA-A714-464C-B5B0-2AEFEB9F206E}">
      <dsp:nvSpPr>
        <dsp:cNvPr id="0" name=""/>
        <dsp:cNvSpPr/>
      </dsp:nvSpPr>
      <dsp:spPr>
        <a:xfrm>
          <a:off x="0" y="2175669"/>
          <a:ext cx="5181600" cy="0"/>
        </a:xfrm>
        <a:prstGeom prst="line">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25D8761-0CA1-4C99-A1AC-07FC534BAB1A}">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Family Engagement and Input</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2175669"/>
        <a:ext cx="5181600" cy="724514"/>
      </dsp:txXfrm>
    </dsp:sp>
    <dsp:sp modelId="{B11D38B6-E735-490C-8E97-D92EAE146F51}">
      <dsp:nvSpPr>
        <dsp:cNvPr id="0" name=""/>
        <dsp:cNvSpPr/>
      </dsp:nvSpPr>
      <dsp:spPr>
        <a:xfrm>
          <a:off x="0" y="2900183"/>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7C43034-A072-48E3-A6D6-4941D34CEEFB}">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Annual Survey of Title I Program</a:t>
          </a:r>
          <a:br>
            <a:rPr lang="en-US" sz="2300" b="0" i="0" kern="1200">
              <a:latin typeface="+mn-lt"/>
              <a:cs typeface="Futura Medium" panose="020B0602020204020303" pitchFamily="34" charset="-79"/>
            </a:rPr>
          </a:br>
          <a:endParaRPr lang="en-US" sz="2300" b="0" i="0" kern="1200">
            <a:latin typeface="+mn-lt"/>
            <a:cs typeface="Futura Medium" panose="020B0602020204020303" pitchFamily="34" charset="-79"/>
          </a:endParaRPr>
        </a:p>
      </dsp:txBody>
      <dsp:txXfrm>
        <a:off x="0" y="2900183"/>
        <a:ext cx="5181600" cy="724514"/>
      </dsp:txXfrm>
    </dsp:sp>
    <dsp:sp modelId="{614DD4C0-519D-49DD-B0CC-3E1C0BA816DA}">
      <dsp:nvSpPr>
        <dsp:cNvPr id="0" name=""/>
        <dsp:cNvSpPr/>
      </dsp:nvSpPr>
      <dsp:spPr>
        <a:xfrm>
          <a:off x="0" y="3624698"/>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03866A3-CFB3-40C8-A1C8-2A43A1BC05E5}">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Timely Communication to Parents</a:t>
          </a:r>
        </a:p>
      </dsp:txBody>
      <dsp:txXfrm>
        <a:off x="0" y="3624698"/>
        <a:ext cx="5181600" cy="72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ADD9D-3B95-489B-A7A5-AAD67A1E75B3}">
      <dsp:nvSpPr>
        <dsp:cNvPr id="0" name=""/>
        <dsp:cNvSpPr/>
      </dsp:nvSpPr>
      <dsp:spPr>
        <a:xfrm>
          <a:off x="0" y="212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EB133-3767-4D34-86AC-C555D43BA09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Reunión Anual de Padres del Título I</a:t>
          </a:r>
          <a:endParaRPr lang="en-US" sz="2300" b="1" kern="1200"/>
        </a:p>
      </dsp:txBody>
      <dsp:txXfrm>
        <a:off x="0" y="2124"/>
        <a:ext cx="5181600" cy="724514"/>
      </dsp:txXfrm>
    </dsp:sp>
    <dsp:sp modelId="{39726D0B-0C57-4952-A5C7-9939F139CFFE}">
      <dsp:nvSpPr>
        <dsp:cNvPr id="0" name=""/>
        <dsp:cNvSpPr/>
      </dsp:nvSpPr>
      <dsp:spPr>
        <a:xfrm>
          <a:off x="0" y="72663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4AFF9D-27FD-4B58-8A0D-B97D2937A1D7}">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Plan de estudios de alta calidad</a:t>
          </a:r>
          <a:endParaRPr lang="en-US" sz="2300" b="1" kern="1200"/>
        </a:p>
      </dsp:txBody>
      <dsp:txXfrm>
        <a:off x="0" y="726639"/>
        <a:ext cx="5181600" cy="724514"/>
      </dsp:txXfrm>
    </dsp:sp>
    <dsp:sp modelId="{D2BA64BE-154D-41C2-A2D0-956597003FC7}">
      <dsp:nvSpPr>
        <dsp:cNvPr id="0" name=""/>
        <dsp:cNvSpPr/>
      </dsp:nvSpPr>
      <dsp:spPr>
        <a:xfrm>
          <a:off x="0" y="145115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5F332-4078-4049-892D-DE7F513C6750}">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Asistencia Académica a Estudiantes</a:t>
          </a:r>
          <a:endParaRPr lang="en-US" sz="2300" b="1" kern="1200"/>
        </a:p>
      </dsp:txBody>
      <dsp:txXfrm>
        <a:off x="0" y="1451154"/>
        <a:ext cx="5181600" cy="724514"/>
      </dsp:txXfrm>
    </dsp:sp>
    <dsp:sp modelId="{821C3CB4-9AA6-4CC0-9699-560529AB47D1}">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6FDF0-84CA-45C7-ADAC-04FD450FBF4E}">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Participación y aportes de la familia</a:t>
          </a:r>
          <a:endParaRPr lang="en-US" sz="2300" b="1" kern="1200"/>
        </a:p>
      </dsp:txBody>
      <dsp:txXfrm>
        <a:off x="0" y="2175669"/>
        <a:ext cx="5181600" cy="724514"/>
      </dsp:txXfrm>
    </dsp:sp>
    <dsp:sp modelId="{5FCFEB26-C2AE-48F6-B68B-A853B45A5C29}">
      <dsp:nvSpPr>
        <dsp:cNvPr id="0" name=""/>
        <dsp:cNvSpPr/>
      </dsp:nvSpPr>
      <dsp:spPr>
        <a:xfrm>
          <a:off x="0" y="2900183"/>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222809-3D57-480B-AD9C-FF5BB9234CE3}">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Encuesta Anual del Programa del Título I</a:t>
          </a:r>
          <a:endParaRPr lang="en-US" sz="2300" b="1" kern="1200"/>
        </a:p>
      </dsp:txBody>
      <dsp:txXfrm>
        <a:off x="0" y="2900183"/>
        <a:ext cx="5181600" cy="724514"/>
      </dsp:txXfrm>
    </dsp:sp>
    <dsp:sp modelId="{47FA2C57-A74E-4894-81FA-390BD2FEB529}">
      <dsp:nvSpPr>
        <dsp:cNvPr id="0" name=""/>
        <dsp:cNvSpPr/>
      </dsp:nvSpPr>
      <dsp:spPr>
        <a:xfrm>
          <a:off x="0" y="3624698"/>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16892-A7FC-49F9-AD31-70EE0B1E20A8}">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Comunicación oportuna a los padres</a:t>
          </a:r>
          <a:endParaRPr lang="en-US" sz="2300" b="1" kern="1200"/>
        </a:p>
      </dsp:txBody>
      <dsp:txXfrm>
        <a:off x="0" y="3624698"/>
        <a:ext cx="5181600" cy="724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783D-FA90-4C4B-B7FE-3CF48BD7290C}">
      <dsp:nvSpPr>
        <dsp:cNvPr id="0" name=""/>
        <dsp:cNvSpPr/>
      </dsp:nvSpPr>
      <dsp:spPr>
        <a:xfrm>
          <a:off x="0" y="1126726"/>
          <a:ext cx="5181600" cy="207264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85344" rIns="42672" bIns="85344" numCol="1" spcCol="1270" anchor="ctr" anchorCtr="0">
          <a:noAutofit/>
        </a:bodyPr>
        <a:lstStyle/>
        <a:p>
          <a:pPr marL="0" lvl="0" indent="0" algn="l" defTabSz="1422400">
            <a:lnSpc>
              <a:spcPct val="90000"/>
            </a:lnSpc>
            <a:spcBef>
              <a:spcPct val="0"/>
            </a:spcBef>
            <a:spcAft>
              <a:spcPct val="35000"/>
            </a:spcAft>
            <a:buNone/>
          </a:pPr>
          <a:r>
            <a:rPr lang="en-US" sz="3200" b="0" i="0" kern="1200">
              <a:solidFill>
                <a:schemeClr val="bg1"/>
              </a:solidFill>
              <a:latin typeface="+mn-lt"/>
              <a:cs typeface="Futura Medium" panose="020B0602020204020303"/>
            </a:rPr>
            <a:t>Schoolwide Basis - Funds used to serve all students in order to increase academic achievement.</a:t>
          </a:r>
        </a:p>
      </dsp:txBody>
      <dsp:txXfrm>
        <a:off x="0" y="1126726"/>
        <a:ext cx="4663440" cy="2072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249E2-ACF3-4586-A26E-A0DC542236F7}">
      <dsp:nvSpPr>
        <dsp:cNvPr id="0" name=""/>
        <dsp:cNvSpPr/>
      </dsp:nvSpPr>
      <dsp:spPr>
        <a:xfrm>
          <a:off x="0" y="1103286"/>
          <a:ext cx="5361915" cy="2144766"/>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354" tIns="82677" rIns="41339" bIns="82677" numCol="1" spcCol="1270" anchor="ctr" anchorCtr="0">
          <a:noAutofit/>
        </a:bodyPr>
        <a:lstStyle/>
        <a:p>
          <a:pPr marL="0" lvl="0" indent="0" algn="l" defTabSz="1377950">
            <a:lnSpc>
              <a:spcPct val="90000"/>
            </a:lnSpc>
            <a:spcBef>
              <a:spcPct val="0"/>
            </a:spcBef>
            <a:spcAft>
              <a:spcPct val="35000"/>
            </a:spcAft>
            <a:buNone/>
          </a:pPr>
          <a:r>
            <a:rPr lang="es-MX" sz="3100" b="0" i="0" kern="1200">
              <a:solidFill>
                <a:schemeClr val="bg1"/>
              </a:solidFill>
            </a:rPr>
            <a:t>Base de toda la escuela​ - Los fondos solían servir a todos los estudiantes para poder incrementar los logros</a:t>
          </a:r>
          <a:endParaRPr lang="en-US" sz="3100" kern="1200">
            <a:solidFill>
              <a:schemeClr val="bg1"/>
            </a:solidFill>
          </a:endParaRPr>
        </a:p>
      </dsp:txBody>
      <dsp:txXfrm>
        <a:off x="0" y="1103286"/>
        <a:ext cx="4825724" cy="2144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62C2A-3A79-41FB-B2E8-7576A05378E5}">
      <dsp:nvSpPr>
        <dsp:cNvPr id="0" name=""/>
        <dsp:cNvSpPr/>
      </dsp:nvSpPr>
      <dsp:spPr>
        <a:xfrm>
          <a:off x="0" y="0"/>
          <a:ext cx="5252665" cy="5304641"/>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en-US" sz="3200" b="1" i="0" kern="1200" dirty="0">
              <a:solidFill>
                <a:schemeClr val="tx1"/>
              </a:solidFill>
              <a:latin typeface="+mn-lt"/>
              <a:cs typeface="Futura Medium" panose="020B0602020204020303" pitchFamily="34" charset="-79"/>
            </a:rPr>
            <a:t>Amount of Title I funds available for this year</a:t>
          </a:r>
        </a:p>
        <a:p>
          <a:pPr marL="285750" lvl="1" indent="-285750" algn="l" defTabSz="1244600" rtl="0">
            <a:lnSpc>
              <a:spcPct val="90000"/>
            </a:lnSpc>
            <a:spcBef>
              <a:spcPct val="0"/>
            </a:spcBef>
            <a:spcAft>
              <a:spcPct val="15000"/>
            </a:spcAft>
            <a:buChar char="•"/>
          </a:pPr>
          <a:r>
            <a:rPr lang="en-US" sz="2800" b="1" i="0" kern="1200" dirty="0">
              <a:solidFill>
                <a:schemeClr val="tx1"/>
              </a:solidFill>
              <a:latin typeface="+mn-lt"/>
              <a:cs typeface="Futura Medium" panose="020B0602020204020303" pitchFamily="34" charset="-79"/>
            </a:rPr>
            <a:t>$118,888________________</a:t>
          </a:r>
        </a:p>
        <a:p>
          <a:pPr marL="285750" lvl="1" indent="-285750" algn="l" defTabSz="1244600" rtl="0">
            <a:lnSpc>
              <a:spcPct val="90000"/>
            </a:lnSpc>
            <a:spcBef>
              <a:spcPct val="0"/>
            </a:spcBef>
            <a:spcAft>
              <a:spcPct val="15000"/>
            </a:spcAft>
            <a:buChar char="•"/>
          </a:pPr>
          <a:r>
            <a:rPr lang="en-US" sz="2800" b="1" i="0" kern="1200">
              <a:solidFill>
                <a:schemeClr val="tx1"/>
              </a:solidFill>
              <a:latin typeface="+mn-lt"/>
              <a:cs typeface="Futura Medium" panose="020B0602020204020303" pitchFamily="34" charset="-79"/>
            </a:rPr>
            <a:t>Title I budget consists of:</a:t>
          </a:r>
        </a:p>
        <a:p>
          <a:pPr marL="457200" lvl="2" indent="-228600" algn="l" defTabSz="1066800" rtl="0">
            <a:lnSpc>
              <a:spcPct val="90000"/>
            </a:lnSpc>
            <a:spcBef>
              <a:spcPct val="0"/>
            </a:spcBef>
            <a:spcAft>
              <a:spcPct val="15000"/>
            </a:spcAft>
            <a:buChar char="•"/>
          </a:pPr>
          <a:r>
            <a:rPr lang="en-US" sz="2400" b="1" i="0" kern="1200" dirty="0">
              <a:solidFill>
                <a:schemeClr val="tx1"/>
              </a:solidFill>
              <a:latin typeface="+mn-lt"/>
              <a:cs typeface="Futura Medium" panose="020B0602020204020303" pitchFamily="34" charset="-79"/>
            </a:rPr>
            <a:t>FACE Liaison – Ms. Joanna Perez</a:t>
          </a:r>
        </a:p>
        <a:p>
          <a:pPr marL="457200" lvl="2" indent="-228600" algn="l" defTabSz="1066800" rtl="0">
            <a:lnSpc>
              <a:spcPct val="90000"/>
            </a:lnSpc>
            <a:spcBef>
              <a:spcPct val="0"/>
            </a:spcBef>
            <a:spcAft>
              <a:spcPct val="15000"/>
            </a:spcAft>
            <a:buChar char="•"/>
          </a:pPr>
          <a:r>
            <a:rPr lang="en-US" sz="2400" b="1" i="0" kern="1200" dirty="0">
              <a:solidFill>
                <a:schemeClr val="tx1"/>
              </a:solidFill>
              <a:latin typeface="+mn-lt"/>
              <a:cs typeface="Futura Medium" panose="020B0602020204020303" pitchFamily="34" charset="-79"/>
            </a:rPr>
            <a:t>Small group interventionist – Mrs. Moore</a:t>
          </a:r>
        </a:p>
        <a:p>
          <a:pPr marL="457200" lvl="2" indent="-228600" algn="l" defTabSz="1066800" rtl="0">
            <a:lnSpc>
              <a:spcPct val="90000"/>
            </a:lnSpc>
            <a:spcBef>
              <a:spcPct val="0"/>
            </a:spcBef>
            <a:spcAft>
              <a:spcPct val="15000"/>
            </a:spcAft>
            <a:buChar char="•"/>
          </a:pPr>
          <a:r>
            <a:rPr lang="en-US" sz="2400" b="1" i="0" kern="1200" dirty="0">
              <a:solidFill>
                <a:schemeClr val="tx1"/>
              </a:solidFill>
              <a:latin typeface="+mn-lt"/>
              <a:cs typeface="Futura Medium" panose="020B0602020204020303" pitchFamily="34" charset="-79"/>
            </a:rPr>
            <a:t>PD for teachers </a:t>
          </a:r>
        </a:p>
        <a:p>
          <a:pPr marL="457200" lvl="2" indent="-228600" algn="l" defTabSz="1066800" rtl="0">
            <a:lnSpc>
              <a:spcPct val="90000"/>
            </a:lnSpc>
            <a:spcBef>
              <a:spcPct val="0"/>
            </a:spcBef>
            <a:spcAft>
              <a:spcPct val="15000"/>
            </a:spcAft>
            <a:buChar char="•"/>
          </a:pPr>
          <a:r>
            <a:rPr lang="en-US" sz="2400" b="1" i="0" kern="1200" dirty="0">
              <a:solidFill>
                <a:schemeClr val="tx1"/>
              </a:solidFill>
              <a:latin typeface="+mn-lt"/>
              <a:cs typeface="Futura Medium" panose="020B0602020204020303" pitchFamily="34" charset="-79"/>
            </a:rPr>
            <a:t>Supplies </a:t>
          </a:r>
        </a:p>
        <a:p>
          <a:pPr marL="457200" lvl="2" indent="-228600" algn="l" defTabSz="1066800" rtl="0">
            <a:lnSpc>
              <a:spcPct val="90000"/>
            </a:lnSpc>
            <a:spcBef>
              <a:spcPct val="0"/>
            </a:spcBef>
            <a:spcAft>
              <a:spcPct val="15000"/>
            </a:spcAft>
            <a:buChar char="•"/>
          </a:pPr>
          <a:r>
            <a:rPr lang="en-US" sz="2400" b="1" i="0" kern="1200" dirty="0">
              <a:solidFill>
                <a:schemeClr val="tx1"/>
              </a:solidFill>
              <a:latin typeface="+mn-lt"/>
              <a:cs typeface="Futura Medium" panose="020B0602020204020303" pitchFamily="34" charset="-79"/>
            </a:rPr>
            <a:t>Library Books </a:t>
          </a:r>
        </a:p>
        <a:p>
          <a:pPr marL="571500" lvl="2" indent="-285750" algn="l" defTabSz="1244600" rtl="0">
            <a:lnSpc>
              <a:spcPct val="90000"/>
            </a:lnSpc>
            <a:spcBef>
              <a:spcPct val="0"/>
            </a:spcBef>
            <a:spcAft>
              <a:spcPct val="15000"/>
            </a:spcAft>
            <a:buChar char="•"/>
          </a:pPr>
          <a:endParaRPr lang="en-US" sz="2800" b="1" i="0" kern="1200" dirty="0">
            <a:solidFill>
              <a:schemeClr val="tx1"/>
            </a:solidFill>
            <a:latin typeface="+mn-lt"/>
            <a:cs typeface="Futura Medium" panose="020B0602020204020303" pitchFamily="34" charset="-79"/>
          </a:endParaRPr>
        </a:p>
      </dsp:txBody>
      <dsp:txXfrm>
        <a:off x="153845" y="153845"/>
        <a:ext cx="4944975" cy="49969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9001B-98CB-4C48-ACF2-4A3EA5F97FC7}">
      <dsp:nvSpPr>
        <dsp:cNvPr id="0" name=""/>
        <dsp:cNvSpPr/>
      </dsp:nvSpPr>
      <dsp:spPr>
        <a:xfrm>
          <a:off x="10115" y="0"/>
          <a:ext cx="5171484" cy="530464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MX" sz="2800" b="1" i="0" kern="1200" dirty="0"/>
            <a:t>Cantidad de fondos disponibles para este año</a:t>
          </a:r>
          <a:endParaRPr lang="en-US" sz="2800" b="1" kern="1200" dirty="0"/>
        </a:p>
        <a:p>
          <a:pPr marL="228600" lvl="1" indent="-228600" algn="l" defTabSz="1200150">
            <a:lnSpc>
              <a:spcPct val="90000"/>
            </a:lnSpc>
            <a:spcBef>
              <a:spcPct val="0"/>
            </a:spcBef>
            <a:spcAft>
              <a:spcPct val="15000"/>
            </a:spcAft>
            <a:buChar char="•"/>
          </a:pPr>
          <a:r>
            <a:rPr lang="en-US" sz="2700" b="1" i="0" kern="1200" dirty="0"/>
            <a:t>$118,888 ________________​</a:t>
          </a:r>
          <a:endParaRPr lang="en-US" sz="2700" b="1" kern="1200" dirty="0"/>
        </a:p>
        <a:p>
          <a:pPr marL="228600" lvl="1" indent="-228600" algn="l" defTabSz="1200150">
            <a:lnSpc>
              <a:spcPct val="90000"/>
            </a:lnSpc>
            <a:spcBef>
              <a:spcPct val="0"/>
            </a:spcBef>
            <a:spcAft>
              <a:spcPct val="15000"/>
            </a:spcAft>
            <a:buChar char="•"/>
          </a:pPr>
          <a:r>
            <a:rPr lang="es-MX" sz="2700" b="1" i="0" kern="1200" dirty="0"/>
            <a:t>Los fondos  del Titulo I consisten en:</a:t>
          </a:r>
          <a:r>
            <a:rPr lang="en-US" sz="2700" b="1" i="0" kern="1200" dirty="0"/>
            <a:t>​</a:t>
          </a:r>
          <a:endParaRPr lang="en-US" sz="2700" b="1" kern="1200" dirty="0"/>
        </a:p>
        <a:p>
          <a:pPr marL="228600" lvl="1" indent="-228600" algn="l" defTabSz="1066800">
            <a:lnSpc>
              <a:spcPct val="90000"/>
            </a:lnSpc>
            <a:spcBef>
              <a:spcPct val="0"/>
            </a:spcBef>
            <a:spcAft>
              <a:spcPct val="15000"/>
            </a:spcAft>
            <a:buChar char="•"/>
          </a:pPr>
          <a:r>
            <a:rPr lang="en-US" sz="2400" b="1" kern="1200" dirty="0"/>
            <a:t>FACE Liaison – Ms. Joanna perez</a:t>
          </a:r>
        </a:p>
        <a:p>
          <a:pPr marL="228600" lvl="1" indent="-228600" algn="l" defTabSz="1066800">
            <a:lnSpc>
              <a:spcPct val="90000"/>
            </a:lnSpc>
            <a:spcBef>
              <a:spcPct val="0"/>
            </a:spcBef>
            <a:spcAft>
              <a:spcPct val="15000"/>
            </a:spcAft>
            <a:buChar char="•"/>
          </a:pPr>
          <a:r>
            <a:rPr lang="en-US" sz="2400" b="1" kern="1200" dirty="0" err="1"/>
            <a:t>Intervencionista</a:t>
          </a:r>
          <a:r>
            <a:rPr lang="en-US" sz="2400" b="1" kern="1200" dirty="0"/>
            <a:t> de </a:t>
          </a:r>
          <a:r>
            <a:rPr lang="en-US" sz="2400" b="1" kern="1200" dirty="0" err="1"/>
            <a:t>grupos</a:t>
          </a:r>
          <a:r>
            <a:rPr lang="en-US" sz="2400" b="1" kern="1200" dirty="0"/>
            <a:t> </a:t>
          </a:r>
          <a:r>
            <a:rPr lang="en-US" sz="2400" b="1" kern="1200" dirty="0" err="1"/>
            <a:t>pequeños</a:t>
          </a:r>
          <a:r>
            <a:rPr lang="en-US" sz="2400" b="1" kern="1200" dirty="0"/>
            <a:t> – Mrs. Moore</a:t>
          </a:r>
        </a:p>
        <a:p>
          <a:pPr marL="228600" lvl="1" indent="-228600" algn="l" defTabSz="1066800">
            <a:lnSpc>
              <a:spcPct val="90000"/>
            </a:lnSpc>
            <a:spcBef>
              <a:spcPct val="0"/>
            </a:spcBef>
            <a:spcAft>
              <a:spcPct val="15000"/>
            </a:spcAft>
            <a:buChar char="•"/>
          </a:pPr>
          <a:r>
            <a:rPr lang="en-US" sz="2400" b="1" kern="1200" dirty="0"/>
            <a:t>Desarrollo </a:t>
          </a:r>
          <a:r>
            <a:rPr lang="en-US" sz="2400" b="1" kern="1200" dirty="0" err="1"/>
            <a:t>profecional</a:t>
          </a:r>
          <a:r>
            <a:rPr lang="en-US" sz="2400" b="1" kern="1200" dirty="0"/>
            <a:t> para </a:t>
          </a:r>
          <a:r>
            <a:rPr lang="en-US" sz="2400" b="1" kern="1200" dirty="0" err="1"/>
            <a:t>docentes</a:t>
          </a:r>
          <a:r>
            <a:rPr lang="en-US" sz="2400" b="1" kern="1200" dirty="0"/>
            <a:t> </a:t>
          </a:r>
        </a:p>
        <a:p>
          <a:pPr marL="228600" lvl="1" indent="-228600" algn="l" defTabSz="1066800">
            <a:lnSpc>
              <a:spcPct val="90000"/>
            </a:lnSpc>
            <a:spcBef>
              <a:spcPct val="0"/>
            </a:spcBef>
            <a:spcAft>
              <a:spcPct val="15000"/>
            </a:spcAft>
            <a:buChar char="•"/>
          </a:pPr>
          <a:r>
            <a:rPr lang="en-US" sz="2400" b="1" kern="1200" dirty="0" err="1"/>
            <a:t>Suministros</a:t>
          </a:r>
          <a:r>
            <a:rPr lang="en-US" sz="2400" b="1" kern="1200" dirty="0"/>
            <a:t> </a:t>
          </a:r>
        </a:p>
        <a:p>
          <a:pPr marL="228600" lvl="1" indent="-228600" algn="l" defTabSz="1066800">
            <a:lnSpc>
              <a:spcPct val="90000"/>
            </a:lnSpc>
            <a:spcBef>
              <a:spcPct val="0"/>
            </a:spcBef>
            <a:spcAft>
              <a:spcPct val="15000"/>
            </a:spcAft>
            <a:buChar char="•"/>
          </a:pPr>
          <a:r>
            <a:rPr lang="en-US" sz="2400" b="1" kern="1200" dirty="0" err="1"/>
            <a:t>Libros</a:t>
          </a:r>
          <a:r>
            <a:rPr lang="en-US" sz="2400" b="1" kern="1200" dirty="0"/>
            <a:t> para la </a:t>
          </a:r>
          <a:r>
            <a:rPr lang="en-US" sz="2400" b="1" kern="1200" dirty="0" err="1"/>
            <a:t>libreria</a:t>
          </a:r>
          <a:r>
            <a:rPr lang="en-US" sz="2400" b="1" kern="1200" dirty="0"/>
            <a:t> </a:t>
          </a:r>
        </a:p>
        <a:p>
          <a:pPr marL="228600" lvl="1" indent="-228600" algn="l" defTabSz="1200150">
            <a:lnSpc>
              <a:spcPct val="90000"/>
            </a:lnSpc>
            <a:spcBef>
              <a:spcPct val="0"/>
            </a:spcBef>
            <a:spcAft>
              <a:spcPct val="15000"/>
            </a:spcAft>
            <a:buChar char="•"/>
          </a:pPr>
          <a:endParaRPr lang="en-US" sz="2700" b="1" kern="1200" dirty="0"/>
        </a:p>
        <a:p>
          <a:pPr marL="228600" lvl="1" indent="-228600" algn="l" defTabSz="1200150">
            <a:lnSpc>
              <a:spcPct val="90000"/>
            </a:lnSpc>
            <a:spcBef>
              <a:spcPct val="0"/>
            </a:spcBef>
            <a:spcAft>
              <a:spcPct val="15000"/>
            </a:spcAft>
            <a:buChar char="•"/>
          </a:pPr>
          <a:endParaRPr lang="en-US" sz="2700" b="1" kern="1200" dirty="0"/>
        </a:p>
      </dsp:txBody>
      <dsp:txXfrm>
        <a:off x="161583" y="151468"/>
        <a:ext cx="4868548" cy="50017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1EF14-FC9A-4BE3-9EB9-2C2D8E1FB34E}">
      <dsp:nvSpPr>
        <dsp:cNvPr id="0" name=""/>
        <dsp:cNvSpPr/>
      </dsp:nvSpPr>
      <dsp:spPr>
        <a:xfrm>
          <a:off x="0" y="9452"/>
          <a:ext cx="4898065" cy="917280"/>
        </a:xfrm>
        <a:prstGeom prst="round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Individual report card on your child’s progress</a:t>
          </a:r>
        </a:p>
      </dsp:txBody>
      <dsp:txXfrm>
        <a:off x="44778" y="54230"/>
        <a:ext cx="4808509" cy="827724"/>
      </dsp:txXfrm>
    </dsp:sp>
    <dsp:sp modelId="{354E0164-422D-4FF3-AC3D-47CF7539A39B}">
      <dsp:nvSpPr>
        <dsp:cNvPr id="0" name=""/>
        <dsp:cNvSpPr/>
      </dsp:nvSpPr>
      <dsp:spPr>
        <a:xfrm>
          <a:off x="0" y="1067852"/>
          <a:ext cx="4898065" cy="917280"/>
        </a:xfrm>
        <a:prstGeom prst="roundRect">
          <a:avLst/>
        </a:prstGeom>
        <a:gradFill rotWithShape="0">
          <a:gsLst>
            <a:gs pos="0">
              <a:schemeClr val="accent5">
                <a:shade val="80000"/>
                <a:hueOff val="135632"/>
                <a:satOff val="2588"/>
                <a:lumOff val="11428"/>
                <a:alphaOff val="0"/>
                <a:lumMod val="110000"/>
                <a:satMod val="105000"/>
                <a:tint val="67000"/>
              </a:schemeClr>
            </a:gs>
            <a:gs pos="50000">
              <a:schemeClr val="accent5">
                <a:shade val="80000"/>
                <a:hueOff val="135632"/>
                <a:satOff val="2588"/>
                <a:lumOff val="11428"/>
                <a:alphaOff val="0"/>
                <a:lumMod val="105000"/>
                <a:satMod val="103000"/>
                <a:tint val="73000"/>
              </a:schemeClr>
            </a:gs>
            <a:gs pos="100000">
              <a:schemeClr val="accent5">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Information on State and local assessments</a:t>
          </a:r>
        </a:p>
      </dsp:txBody>
      <dsp:txXfrm>
        <a:off x="44778" y="1112630"/>
        <a:ext cx="4808509" cy="827724"/>
      </dsp:txXfrm>
    </dsp:sp>
    <dsp:sp modelId="{69F5EBAC-CA1A-48EC-978C-358E4E371E67}">
      <dsp:nvSpPr>
        <dsp:cNvPr id="0" name=""/>
        <dsp:cNvSpPr/>
      </dsp:nvSpPr>
      <dsp:spPr>
        <a:xfrm>
          <a:off x="0" y="1985132"/>
          <a:ext cx="4898065"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Subject matter assessed</a:t>
          </a:r>
        </a:p>
        <a:p>
          <a:pPr marL="171450" lvl="1" indent="-171450" algn="l" defTabSz="800100" rtl="0">
            <a:lnSpc>
              <a:spcPct val="90000"/>
            </a:lnSpc>
            <a:spcBef>
              <a:spcPct val="0"/>
            </a:spcBef>
            <a:spcAft>
              <a:spcPct val="20000"/>
            </a:spcAft>
            <a:buChar char="•"/>
          </a:pPr>
          <a:r>
            <a:rPr lang="en-US" sz="1800" b="1" kern="1200"/>
            <a:t>Purpose of the assessment</a:t>
          </a:r>
        </a:p>
      </dsp:txBody>
      <dsp:txXfrm>
        <a:off x="0" y="1985132"/>
        <a:ext cx="4898065" cy="811440"/>
      </dsp:txXfrm>
    </dsp:sp>
    <dsp:sp modelId="{C92564D7-D35E-4349-95B9-58683CCF08C8}">
      <dsp:nvSpPr>
        <dsp:cNvPr id="0" name=""/>
        <dsp:cNvSpPr/>
      </dsp:nvSpPr>
      <dsp:spPr>
        <a:xfrm>
          <a:off x="0" y="2796572"/>
          <a:ext cx="4898065" cy="917280"/>
        </a:xfrm>
        <a:prstGeom prst="roundRect">
          <a:avLst/>
        </a:prstGeom>
        <a:gradFill rotWithShape="0">
          <a:gsLst>
            <a:gs pos="0">
              <a:schemeClr val="accent5">
                <a:shade val="80000"/>
                <a:hueOff val="271263"/>
                <a:satOff val="5175"/>
                <a:lumOff val="22855"/>
                <a:alphaOff val="0"/>
                <a:lumMod val="110000"/>
                <a:satMod val="105000"/>
                <a:tint val="67000"/>
              </a:schemeClr>
            </a:gs>
            <a:gs pos="50000">
              <a:schemeClr val="accent5">
                <a:shade val="80000"/>
                <a:hueOff val="271263"/>
                <a:satOff val="5175"/>
                <a:lumOff val="22855"/>
                <a:alphaOff val="0"/>
                <a:lumMod val="105000"/>
                <a:satMod val="103000"/>
                <a:tint val="73000"/>
              </a:schemeClr>
            </a:gs>
            <a:gs pos="100000">
              <a:schemeClr val="accent5">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Right of parents to become involved in the school’s programs and how to do so</a:t>
          </a:r>
        </a:p>
      </dsp:txBody>
      <dsp:txXfrm>
        <a:off x="44778" y="2841350"/>
        <a:ext cx="4808509" cy="827724"/>
      </dsp:txXfrm>
    </dsp:sp>
    <dsp:sp modelId="{823E8812-84F5-4C2D-89BB-75B000D4D4A4}">
      <dsp:nvSpPr>
        <dsp:cNvPr id="0" name=""/>
        <dsp:cNvSpPr/>
      </dsp:nvSpPr>
      <dsp:spPr>
        <a:xfrm>
          <a:off x="0" y="3713852"/>
          <a:ext cx="4898065"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Volunteering</a:t>
          </a:r>
        </a:p>
        <a:p>
          <a:pPr marL="171450" lvl="1" indent="-171450" algn="l" defTabSz="800100" rtl="0">
            <a:lnSpc>
              <a:spcPct val="90000"/>
            </a:lnSpc>
            <a:spcBef>
              <a:spcPct val="0"/>
            </a:spcBef>
            <a:spcAft>
              <a:spcPct val="20000"/>
            </a:spcAft>
            <a:buChar char="•"/>
          </a:pPr>
          <a:r>
            <a:rPr lang="en-US" sz="1800" b="1" kern="1200"/>
            <a:t>Flexible meetings</a:t>
          </a:r>
        </a:p>
        <a:p>
          <a:pPr marL="171450" lvl="1" indent="-171450" algn="l" defTabSz="800100" rtl="0">
            <a:lnSpc>
              <a:spcPct val="90000"/>
            </a:lnSpc>
            <a:spcBef>
              <a:spcPct val="0"/>
            </a:spcBef>
            <a:spcAft>
              <a:spcPct val="20000"/>
            </a:spcAft>
            <a:buChar char="•"/>
          </a:pPr>
          <a:r>
            <a:rPr lang="en-US" sz="1800" b="1" kern="1200"/>
            <a:t>Monthly meetings</a:t>
          </a:r>
        </a:p>
        <a:p>
          <a:pPr marL="171450" lvl="1" indent="-171450" algn="l" defTabSz="800100" rtl="0">
            <a:lnSpc>
              <a:spcPct val="90000"/>
            </a:lnSpc>
            <a:spcBef>
              <a:spcPct val="0"/>
            </a:spcBef>
            <a:spcAft>
              <a:spcPct val="20000"/>
            </a:spcAft>
            <a:buChar char="•"/>
          </a:pPr>
          <a:r>
            <a:rPr lang="en-US" sz="1800" b="1" kern="1200"/>
            <a:t>Other</a:t>
          </a:r>
        </a:p>
      </dsp:txBody>
      <dsp:txXfrm>
        <a:off x="0" y="3713852"/>
        <a:ext cx="4898065" cy="12425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C131C-C4A7-48B3-97A2-E3898A8D94B1}">
      <dsp:nvSpPr>
        <dsp:cNvPr id="0" name=""/>
        <dsp:cNvSpPr/>
      </dsp:nvSpPr>
      <dsp:spPr>
        <a:xfrm>
          <a:off x="0" y="9139"/>
          <a:ext cx="5658370" cy="91728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Boleta de calificaciones individual sobre el progreso de su hijo</a:t>
          </a:r>
          <a:endParaRPr lang="en-US" sz="2000" b="1" kern="1200"/>
        </a:p>
      </dsp:txBody>
      <dsp:txXfrm>
        <a:off x="44778" y="53917"/>
        <a:ext cx="5568814" cy="827724"/>
      </dsp:txXfrm>
    </dsp:sp>
    <dsp:sp modelId="{7E9FBC21-FF05-4CD2-B8E9-D209109D54A3}">
      <dsp:nvSpPr>
        <dsp:cNvPr id="0" name=""/>
        <dsp:cNvSpPr/>
      </dsp:nvSpPr>
      <dsp:spPr>
        <a:xfrm>
          <a:off x="0" y="1067539"/>
          <a:ext cx="5658370" cy="91728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Informaciones sobre evaluaciones estatales y locales</a:t>
          </a:r>
          <a:endParaRPr lang="en-US" sz="2000" b="1" kern="1200"/>
        </a:p>
      </dsp:txBody>
      <dsp:txXfrm>
        <a:off x="44778" y="1112317"/>
        <a:ext cx="5568814" cy="827724"/>
      </dsp:txXfrm>
    </dsp:sp>
    <dsp:sp modelId="{558D660B-2590-480B-A1B1-8C712A77EBE0}">
      <dsp:nvSpPr>
        <dsp:cNvPr id="0" name=""/>
        <dsp:cNvSpPr/>
      </dsp:nvSpPr>
      <dsp:spPr>
        <a:xfrm>
          <a:off x="0" y="1984819"/>
          <a:ext cx="565837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s-MX" sz="1800" b="1" kern="1200"/>
            <a:t>Materia evaluada</a:t>
          </a:r>
          <a:endParaRPr lang="en-US" sz="1800" b="1" kern="1200"/>
        </a:p>
        <a:p>
          <a:pPr marL="171450" lvl="1" indent="-171450" algn="l" defTabSz="800100">
            <a:lnSpc>
              <a:spcPct val="90000"/>
            </a:lnSpc>
            <a:spcBef>
              <a:spcPct val="0"/>
            </a:spcBef>
            <a:spcAft>
              <a:spcPct val="20000"/>
            </a:spcAft>
            <a:buChar char="•"/>
          </a:pPr>
          <a:r>
            <a:rPr lang="es-MX" sz="1800" b="1" kern="1200"/>
            <a:t>El propósito de la evaluación</a:t>
          </a:r>
          <a:endParaRPr lang="en-US" sz="1800" b="1" kern="1200"/>
        </a:p>
      </dsp:txBody>
      <dsp:txXfrm>
        <a:off x="0" y="1984819"/>
        <a:ext cx="5658370" cy="811440"/>
      </dsp:txXfrm>
    </dsp:sp>
    <dsp:sp modelId="{B0EC61AF-0689-4238-B2CC-DF7E2F5DF8A2}">
      <dsp:nvSpPr>
        <dsp:cNvPr id="0" name=""/>
        <dsp:cNvSpPr/>
      </dsp:nvSpPr>
      <dsp:spPr>
        <a:xfrm>
          <a:off x="0" y="2796259"/>
          <a:ext cx="5658370" cy="91728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El derecho que tienen los padres de participar en los programas de la escuela y como hacerlo</a:t>
          </a:r>
          <a:endParaRPr lang="en-US" sz="2000" b="1" kern="1200"/>
        </a:p>
      </dsp:txBody>
      <dsp:txXfrm>
        <a:off x="44778" y="2841037"/>
        <a:ext cx="5568814" cy="827724"/>
      </dsp:txXfrm>
    </dsp:sp>
    <dsp:sp modelId="{0389C703-BA10-44B0-92EC-19F6E5D56E67}">
      <dsp:nvSpPr>
        <dsp:cNvPr id="0" name=""/>
        <dsp:cNvSpPr/>
      </dsp:nvSpPr>
      <dsp:spPr>
        <a:xfrm>
          <a:off x="0" y="3713539"/>
          <a:ext cx="5658370"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b="1" kern="1200"/>
            <a:t>Ser voluntario</a:t>
          </a:r>
          <a:endParaRPr lang="en-US" sz="1800" b="1" kern="1200"/>
        </a:p>
        <a:p>
          <a:pPr marL="171450" lvl="1" indent="-171450" algn="l" defTabSz="800100">
            <a:lnSpc>
              <a:spcPct val="90000"/>
            </a:lnSpc>
            <a:spcBef>
              <a:spcPct val="0"/>
            </a:spcBef>
            <a:spcAft>
              <a:spcPct val="20000"/>
            </a:spcAft>
            <a:buChar char="•"/>
          </a:pPr>
          <a:r>
            <a:rPr lang="es-MX" sz="1800" b="1" kern="1200"/>
            <a:t>Juntas flexibles</a:t>
          </a:r>
          <a:endParaRPr lang="en-US" sz="1800" b="1" kern="1200"/>
        </a:p>
        <a:p>
          <a:pPr marL="171450" lvl="1" indent="-171450" algn="l" defTabSz="800100">
            <a:lnSpc>
              <a:spcPct val="90000"/>
            </a:lnSpc>
            <a:spcBef>
              <a:spcPct val="0"/>
            </a:spcBef>
            <a:spcAft>
              <a:spcPct val="20000"/>
            </a:spcAft>
            <a:buChar char="•"/>
          </a:pPr>
          <a:r>
            <a:rPr lang="es-MX" sz="1800" b="1" kern="1200"/>
            <a:t>Juntas mensuales</a:t>
          </a:r>
          <a:endParaRPr lang="en-US" sz="1800" b="1" kern="1200"/>
        </a:p>
        <a:p>
          <a:pPr marL="171450" lvl="1" indent="-171450" algn="l" defTabSz="800100">
            <a:lnSpc>
              <a:spcPct val="90000"/>
            </a:lnSpc>
            <a:spcBef>
              <a:spcPct val="0"/>
            </a:spcBef>
            <a:spcAft>
              <a:spcPct val="20000"/>
            </a:spcAft>
            <a:buChar char="•"/>
          </a:pPr>
          <a:r>
            <a:rPr lang="es-MX" sz="1800" b="1" kern="1200"/>
            <a:t>Otro</a:t>
          </a:r>
          <a:endParaRPr lang="en-US" sz="1800" b="1" kern="1200"/>
        </a:p>
      </dsp:txBody>
      <dsp:txXfrm>
        <a:off x="0" y="3713539"/>
        <a:ext cx="5658370" cy="12425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69BCC-BEC5-434C-A960-A162CD9D5F50}" type="datetimeFigureOut">
              <a:rPr lang="en-US" smtClean="0"/>
              <a:t>8/13/2024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9F454-200A-6F45-97AD-B7DE922F9EAC}" type="slidenum">
              <a:rPr lang="en-US" smtClean="0"/>
              <a:t>‹#›</a:t>
            </a:fld>
            <a:endParaRPr lang="en-US"/>
          </a:p>
        </p:txBody>
      </p:sp>
    </p:spTree>
    <p:extLst>
      <p:ext uri="{BB962C8B-B14F-4D97-AF65-F5344CB8AC3E}">
        <p14:creationId xmlns:p14="http://schemas.microsoft.com/office/powerpoint/2010/main" val="245820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2</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a:t>
            </a:r>
            <a:r>
              <a:rPr lang="en-US" baseline="0"/>
              <a:t> be a “schoolwide” school the school must have a free/reduced lunch count of at least 40%, collect and analyze data that affects student achievement, and must develop a comprehensive site plan (School Performance Plan) and annually review its effectiveness. </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4</a:t>
            </a:fld>
            <a:endParaRPr lang="en-US"/>
          </a:p>
        </p:txBody>
      </p:sp>
    </p:spTree>
    <p:extLst>
      <p:ext uri="{BB962C8B-B14F-4D97-AF65-F5344CB8AC3E}">
        <p14:creationId xmlns:p14="http://schemas.microsoft.com/office/powerpoint/2010/main" val="31459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a:t>Tailor</a:t>
            </a:r>
            <a:r>
              <a:rPr lang="en-US" baseline="0"/>
              <a:t> this to your school. Can also show parents how to get to School Performance Plan Budget page. </a:t>
            </a:r>
            <a:endParaRPr lang="en-US"/>
          </a:p>
        </p:txBody>
      </p:sp>
      <p:sp>
        <p:nvSpPr>
          <p:cNvPr id="34820" name="Slide Number Placeholder 3"/>
          <p:cNvSpPr>
            <a:spLocks noGrp="1"/>
          </p:cNvSpPr>
          <p:nvPr>
            <p:ph type="sldNum" sz="quarter" idx="5"/>
          </p:nvPr>
        </p:nvSpPr>
        <p:spPr bwMode="auto">
          <a:noFill/>
          <a:ln>
            <a:miter lim="800000"/>
            <a:headEnd/>
            <a:tailEnd/>
          </a:ln>
        </p:spPr>
        <p:txBody>
          <a:bodyPr/>
          <a:lstStyle/>
          <a:p>
            <a:fld id="{0F7A61A0-90AB-4283-9BBD-B77AAE1F6DE1}" type="slidenum">
              <a:rPr lang="en-US" smtClean="0">
                <a:latin typeface="Chalkboard"/>
                <a:ea typeface="ヒラギノ角ゴ ProN W3"/>
                <a:cs typeface="ヒラギノ角ゴ ProN W3"/>
                <a:sym typeface="Chalkboard"/>
              </a:rPr>
              <a:pPr/>
              <a:t>5</a:t>
            </a:fld>
            <a:endParaRPr lang="en-US">
              <a:latin typeface="Chalkboard"/>
              <a:ea typeface="ヒラギノ角ゴ ProN W3"/>
              <a:cs typeface="ヒラギノ角ゴ ProN W3"/>
              <a:sym typeface="Chalkboard"/>
            </a:endParaRPr>
          </a:p>
        </p:txBody>
      </p:sp>
    </p:spTree>
    <p:extLst>
      <p:ext uri="{BB962C8B-B14F-4D97-AF65-F5344CB8AC3E}">
        <p14:creationId xmlns:p14="http://schemas.microsoft.com/office/powerpoint/2010/main" val="35293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Parents and families are invited to participate in the development and revision of the parent and family engagement policy. The policy will be available on the website before October 1 and will be revised in May for the following year.</a:t>
            </a:r>
          </a:p>
        </p:txBody>
      </p:sp>
      <p:sp>
        <p:nvSpPr>
          <p:cNvPr id="4" name="Slide Number Placeholder 3"/>
          <p:cNvSpPr>
            <a:spLocks noGrp="1"/>
          </p:cNvSpPr>
          <p:nvPr>
            <p:ph type="sldNum" sz="quarter" idx="5"/>
          </p:nvPr>
        </p:nvSpPr>
        <p:spPr/>
        <p:txBody>
          <a:bodyPr/>
          <a:lstStyle/>
          <a:p>
            <a:fld id="{CE29F454-200A-6F45-97AD-B7DE922F9EAC}" type="slidenum">
              <a:rPr lang="en-US" smtClean="0"/>
              <a:t>6</a:t>
            </a:fld>
            <a:endParaRPr lang="en-US"/>
          </a:p>
        </p:txBody>
      </p:sp>
    </p:spTree>
    <p:extLst>
      <p:ext uri="{BB962C8B-B14F-4D97-AF65-F5344CB8AC3E}">
        <p14:creationId xmlns:p14="http://schemas.microsoft.com/office/powerpoint/2010/main" val="393200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Besides</a:t>
            </a:r>
            <a:r>
              <a:rPr lang="en-US" baseline="0"/>
              <a:t> the information provided in the previous slides, parents can request information on any of these items and the school has to provide it in a timely manner. Report cards quarterly. Information on State and Local Assessments – parents can request more information on state and local assessments, i.e., practice tests, MAP, Brigrance, ACT, etc. What the participation policy is…</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7</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8</a:t>
            </a:fld>
            <a:endParaRPr lang="en-US"/>
          </a:p>
        </p:txBody>
      </p:sp>
    </p:spTree>
    <p:extLst>
      <p:ext uri="{BB962C8B-B14F-4D97-AF65-F5344CB8AC3E}">
        <p14:creationId xmlns:p14="http://schemas.microsoft.com/office/powerpoint/2010/main" val="234343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4CFB-12BA-35A2-AD6A-E637251194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B87F8-6E81-B074-1115-7AA2EAFB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00F3F-9CBF-4381-179B-CA289159BE0C}"/>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5" name="Footer Placeholder 4">
            <a:extLst>
              <a:ext uri="{FF2B5EF4-FFF2-40B4-BE49-F238E27FC236}">
                <a16:creationId xmlns:a16="http://schemas.microsoft.com/office/drawing/2014/main" id="{6BBEAF73-F6D0-7F94-8C9B-DAAC96752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278CC-6733-9363-891C-842ABF02190F}"/>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59113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FBDC-E0B1-09C3-F01E-D00AC4E7C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39E6F-15A7-783A-7548-0293F533E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FBD23-2344-1819-5FBB-48F71BF8A52F}"/>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5" name="Footer Placeholder 4">
            <a:extLst>
              <a:ext uri="{FF2B5EF4-FFF2-40B4-BE49-F238E27FC236}">
                <a16:creationId xmlns:a16="http://schemas.microsoft.com/office/drawing/2014/main" id="{DAA348CA-C788-878E-AE61-79C336FA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A70C9-3B07-6D8B-6781-75F52AD88927}"/>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783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47995-797D-C5F4-6935-C07AA4848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A4EFE9-672E-0215-6DE4-3D09F41D2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99873-52C0-8772-0596-7292C3F9863F}"/>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5" name="Footer Placeholder 4">
            <a:extLst>
              <a:ext uri="{FF2B5EF4-FFF2-40B4-BE49-F238E27FC236}">
                <a16:creationId xmlns:a16="http://schemas.microsoft.com/office/drawing/2014/main" id="{A06E2CEF-300A-B627-2D85-5B095E83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B0EC-21EA-1B6F-7CB1-2F34E738E182}"/>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7165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F04B-16AD-E54A-2789-6B9E5969E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33A71-4361-A216-7E7E-D451EC3FF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14CD5-45DB-6335-AA56-9052F95D9DC9}"/>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5" name="Footer Placeholder 4">
            <a:extLst>
              <a:ext uri="{FF2B5EF4-FFF2-40B4-BE49-F238E27FC236}">
                <a16:creationId xmlns:a16="http://schemas.microsoft.com/office/drawing/2014/main" id="{E10E68F6-2C2E-8257-8978-7E243E3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0A3E7-2330-2AAD-041D-69B9293CF1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170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5633-8C5A-8BBE-9921-DEC55051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72290-8DE0-14F8-9A4B-AC68D895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EBFD-4C34-1444-B7B7-44180104F2D7}"/>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5" name="Footer Placeholder 4">
            <a:extLst>
              <a:ext uri="{FF2B5EF4-FFF2-40B4-BE49-F238E27FC236}">
                <a16:creationId xmlns:a16="http://schemas.microsoft.com/office/drawing/2014/main" id="{4A20AED8-145B-89A7-4F10-41DA429CD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D05C-CBCA-8A61-96EC-410987E3B110}"/>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948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1EAF-6EC9-9B94-213C-7CBC62D4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DB1D8-56CB-B173-26B5-47736EC0B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E7B5A-A256-8D99-F9A9-90C367DE2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EAEC5-EAAE-7ADF-A771-C0EA0897779C}"/>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6" name="Footer Placeholder 5">
            <a:extLst>
              <a:ext uri="{FF2B5EF4-FFF2-40B4-BE49-F238E27FC236}">
                <a16:creationId xmlns:a16="http://schemas.microsoft.com/office/drawing/2014/main" id="{FDF8C708-1DFD-9EFF-0E0E-E0006B924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2AEA6-22EC-A5D1-152E-9A44D8B43449}"/>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6935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47B2-2497-2E9B-F81F-E6C320871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99330-BF12-4CDB-BEEE-38B4A6B1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E96B3-E392-1B12-EB5F-D4FF3229B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1045-54F5-1BF1-73F9-4C4E2F1C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33174-7B34-A9E1-88AE-D0AEEF90D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896ED-2B1D-B7DE-98B1-BF1AE5581919}"/>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8" name="Footer Placeholder 7">
            <a:extLst>
              <a:ext uri="{FF2B5EF4-FFF2-40B4-BE49-F238E27FC236}">
                <a16:creationId xmlns:a16="http://schemas.microsoft.com/office/drawing/2014/main" id="{90B52642-FE1A-8D57-8DBC-C9C4C32DD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CC9FD-2A10-9AFE-7324-F4E97910E93D}"/>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424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CEC2-9256-EBA9-91D9-C247FFE3D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C34F2-0F5D-FD0F-D12C-8419F2125540}"/>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4" name="Footer Placeholder 3">
            <a:extLst>
              <a:ext uri="{FF2B5EF4-FFF2-40B4-BE49-F238E27FC236}">
                <a16:creationId xmlns:a16="http://schemas.microsoft.com/office/drawing/2014/main" id="{ED2E27FC-6A91-741B-5923-C772CCB5A9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E9218-B3BD-E003-11C3-6C1D8886EFF6}"/>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2571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A0519-4BA3-F249-8018-12A0BBAB7AEB}"/>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3" name="Footer Placeholder 2">
            <a:extLst>
              <a:ext uri="{FF2B5EF4-FFF2-40B4-BE49-F238E27FC236}">
                <a16:creationId xmlns:a16="http://schemas.microsoft.com/office/drawing/2014/main" id="{A59BD0E1-3668-44EA-7275-F524F6EEE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9F45E-79EB-87D8-EA43-F76F9AD11C84}"/>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6532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132B-E0EC-1BF9-D465-CDE24E57A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8D4F3-CD70-923E-ED23-E64E78C2F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B8F1A-9556-779F-4E6F-38B0BA4E8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A1802-0FC0-BF95-B824-6D4411929EFC}"/>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6" name="Footer Placeholder 5">
            <a:extLst>
              <a:ext uri="{FF2B5EF4-FFF2-40B4-BE49-F238E27FC236}">
                <a16:creationId xmlns:a16="http://schemas.microsoft.com/office/drawing/2014/main" id="{BDB07307-0837-0451-9495-7B98CD56B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53C18-0F82-3E89-D1C7-BD3C8F7D27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0044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FC67-A762-41A4-B246-A6CB33B04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B0C53-A24B-F582-4CDA-24D98907E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4C4C94-17BA-97A4-601D-A07E0D879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0E0B3-E84A-F02C-AE62-83598C6FE5A3}"/>
              </a:ext>
            </a:extLst>
          </p:cNvPr>
          <p:cNvSpPr>
            <a:spLocks noGrp="1"/>
          </p:cNvSpPr>
          <p:nvPr>
            <p:ph type="dt" sz="half" idx="10"/>
          </p:nvPr>
        </p:nvSpPr>
        <p:spPr/>
        <p:txBody>
          <a:bodyPr/>
          <a:lstStyle/>
          <a:p>
            <a:fld id="{DC345E32-4B02-F243-B43B-18B6B05C3DB8}" type="datetimeFigureOut">
              <a:rPr lang="en-US" smtClean="0"/>
              <a:t>8/13/2024</a:t>
            </a:fld>
            <a:endParaRPr lang="en-US"/>
          </a:p>
        </p:txBody>
      </p:sp>
      <p:sp>
        <p:nvSpPr>
          <p:cNvPr id="6" name="Footer Placeholder 5">
            <a:extLst>
              <a:ext uri="{FF2B5EF4-FFF2-40B4-BE49-F238E27FC236}">
                <a16:creationId xmlns:a16="http://schemas.microsoft.com/office/drawing/2014/main" id="{12AFCDF2-EBF9-6433-88EF-BC4A6B6F6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03D51-103F-9CF8-EDC7-FA92B0C81DCC}"/>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31231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8ACD9-BA75-CB07-E782-A07C19788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FB403-B291-8B93-F47A-E5C34EF0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7942D-8CC4-25D1-ADDC-FB812CA4D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5E32-4B02-F243-B43B-18B6B05C3DB8}" type="datetimeFigureOut">
              <a:rPr lang="en-US" smtClean="0"/>
              <a:t>8/13/2024</a:t>
            </a:fld>
            <a:endParaRPr lang="en-US"/>
          </a:p>
        </p:txBody>
      </p:sp>
      <p:sp>
        <p:nvSpPr>
          <p:cNvPr id="5" name="Footer Placeholder 4">
            <a:extLst>
              <a:ext uri="{FF2B5EF4-FFF2-40B4-BE49-F238E27FC236}">
                <a16:creationId xmlns:a16="http://schemas.microsoft.com/office/drawing/2014/main" id="{583F0801-25C6-AE1E-E227-FB56BE678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FC344-DAA5-4FBA-76CC-00707A84B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8605E-0707-944F-AADE-BA4BA0C63A1A}" type="slidenum">
              <a:rPr lang="en-US" smtClean="0"/>
              <a:t>‹#›</a:t>
            </a:fld>
            <a:endParaRPr lang="en-US"/>
          </a:p>
        </p:txBody>
      </p:sp>
    </p:spTree>
    <p:extLst>
      <p:ext uri="{BB962C8B-B14F-4D97-AF65-F5344CB8AC3E}">
        <p14:creationId xmlns:p14="http://schemas.microsoft.com/office/powerpoint/2010/main" val="36389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555EA-7035-9F4C-182E-22CB1C6B97D3}"/>
              </a:ext>
            </a:extLst>
          </p:cNvPr>
          <p:cNvSpPr>
            <a:spLocks noGrp="1"/>
          </p:cNvSpPr>
          <p:nvPr>
            <p:ph type="ctrTitle"/>
          </p:nvPr>
        </p:nvSpPr>
        <p:spPr>
          <a:xfrm>
            <a:off x="1285241" y="1008994"/>
            <a:ext cx="9231410" cy="2530912"/>
          </a:xfrm>
        </p:spPr>
        <p:txBody>
          <a:bodyPr anchor="b">
            <a:normAutofit/>
          </a:bodyPr>
          <a:lstStyle/>
          <a:p>
            <a:pPr algn="l"/>
            <a:r>
              <a:rPr lang="en-US" sz="5400" b="1">
                <a:latin typeface="Futura"/>
                <a:cs typeface="Arial" panose="020B0604020202020204" pitchFamily="34" charset="0"/>
              </a:rPr>
              <a:t>Title I Annual Meeting</a:t>
            </a:r>
            <a:br>
              <a:rPr lang="en-US" sz="5400" b="1">
                <a:latin typeface="Futura"/>
                <a:cs typeface="Arial" panose="020B0604020202020204" pitchFamily="34" charset="0"/>
              </a:rPr>
            </a:br>
            <a:br>
              <a:rPr lang="en-US" sz="5400" b="1">
                <a:latin typeface="Futura"/>
                <a:cs typeface="Arial" panose="020B0604020202020204" pitchFamily="34" charset="0"/>
              </a:rPr>
            </a:br>
            <a:r>
              <a:rPr lang="en-US" sz="5400" b="1">
                <a:latin typeface="Futura"/>
                <a:cs typeface="Arial" panose="020B0604020202020204" pitchFamily="34" charset="0"/>
              </a:rPr>
              <a:t>Junta Annual de </a:t>
            </a:r>
            <a:r>
              <a:rPr lang="en-US" sz="5400" b="1" err="1">
                <a:latin typeface="Futura"/>
                <a:cs typeface="Arial" panose="020B0604020202020204" pitchFamily="34" charset="0"/>
              </a:rPr>
              <a:t>Título</a:t>
            </a:r>
            <a:r>
              <a:rPr lang="en-US" sz="5400" b="1">
                <a:latin typeface="Futura"/>
                <a:cs typeface="Arial" panose="020B0604020202020204" pitchFamily="34" charset="0"/>
              </a:rPr>
              <a:t> I​</a:t>
            </a:r>
          </a:p>
        </p:txBody>
      </p:sp>
      <p:sp>
        <p:nvSpPr>
          <p:cNvPr id="3" name="Subtitle 2">
            <a:extLst>
              <a:ext uri="{FF2B5EF4-FFF2-40B4-BE49-F238E27FC236}">
                <a16:creationId xmlns:a16="http://schemas.microsoft.com/office/drawing/2014/main" id="{22B1A853-47C6-8330-9EF4-49441A659469}"/>
              </a:ext>
            </a:extLst>
          </p:cNvPr>
          <p:cNvSpPr>
            <a:spLocks noGrp="1"/>
          </p:cNvSpPr>
          <p:nvPr>
            <p:ph type="subTitle" idx="1"/>
          </p:nvPr>
        </p:nvSpPr>
        <p:spPr>
          <a:xfrm>
            <a:off x="1285241" y="4010686"/>
            <a:ext cx="7132335" cy="1884786"/>
          </a:xfrm>
        </p:spPr>
        <p:txBody>
          <a:bodyPr anchor="t">
            <a:normAutofit fontScale="92500" lnSpcReduction="10000"/>
          </a:bodyPr>
          <a:lstStyle/>
          <a:p>
            <a:pPr algn="l"/>
            <a:r>
              <a:rPr lang="en-US" sz="2200">
                <a:latin typeface="Futura Medium" panose="020B0602020204020303" pitchFamily="34" charset="-79"/>
                <a:cs typeface="Futura Medium" panose="020B0602020204020303" pitchFamily="34" charset="-79"/>
              </a:rPr>
              <a:t>What Every Family Needs to Know!</a:t>
            </a:r>
          </a:p>
          <a:p>
            <a:pPr algn="l"/>
            <a:endParaRPr lang="es-ES" sz="2200">
              <a:latin typeface="Futura Medium" panose="020B0602020204020303" pitchFamily="34" charset="-79"/>
              <a:cs typeface="Futura Medium" panose="020B0602020204020303"/>
            </a:endParaRPr>
          </a:p>
          <a:p>
            <a:pPr algn="l"/>
            <a:r>
              <a:rPr lang="es-ES" sz="2200">
                <a:latin typeface="Calibri" panose="020F0502020204030204" pitchFamily="34" charset="0"/>
                <a:cs typeface="Futura Medium" panose="020B0602020204020303"/>
              </a:rPr>
              <a:t>¡</a:t>
            </a:r>
            <a:r>
              <a:rPr lang="es-ES" sz="2200">
                <a:latin typeface="Futura Medium" panose="020B0602020204020303" pitchFamily="34" charset="-79"/>
                <a:cs typeface="Futura Medium" panose="020B0602020204020303"/>
              </a:rPr>
              <a:t>Lo que cada familia debe saber!​</a:t>
            </a:r>
            <a:endParaRPr lang="en-US" sz="2200">
              <a:latin typeface="Futura Medium" panose="020B0602020204020303" pitchFamily="34" charset="-79"/>
              <a:cs typeface="Futura Medium" panose="020B0602020204020303"/>
            </a:endParaRPr>
          </a:p>
          <a:p>
            <a:pPr algn="l"/>
            <a:endParaRPr lang="en-US" sz="2200">
              <a:latin typeface="Futura Medium" panose="020B0602020204020303" pitchFamily="34" charset="-79"/>
              <a:cs typeface="Futura Medium" panose="020B0602020204020303" pitchFamily="34" charset="-79"/>
            </a:endParaRPr>
          </a:p>
          <a:p>
            <a:pPr algn="l"/>
            <a:r>
              <a:rPr lang="en-US" sz="2200">
                <a:latin typeface="Futura Medium" panose="020B0602020204020303" pitchFamily="34" charset="-79"/>
                <a:cs typeface="Futura Medium" panose="020B0602020204020303" pitchFamily="34" charset="-79"/>
              </a:rPr>
              <a:t>Date/</a:t>
            </a:r>
            <a:r>
              <a:rPr lang="en-US" sz="2200" err="1">
                <a:latin typeface="Futura Medium" panose="020B0602020204020303" pitchFamily="34" charset="-79"/>
                <a:cs typeface="Futura Medium" panose="020B0602020204020303" pitchFamily="34" charset="-79"/>
              </a:rPr>
              <a:t>Fecha</a:t>
            </a:r>
            <a:r>
              <a:rPr lang="en-US" sz="2200">
                <a:latin typeface="Futura Medium" panose="020B0602020204020303" pitchFamily="34" charset="-79"/>
                <a:cs typeface="Futura Medium" panose="020B0602020204020303" pitchFamily="34" charset="-79"/>
              </a:rPr>
              <a:t>: </a:t>
            </a:r>
          </a:p>
        </p:txBody>
      </p:sp>
    </p:spTree>
    <p:extLst>
      <p:ext uri="{BB962C8B-B14F-4D97-AF65-F5344CB8AC3E}">
        <p14:creationId xmlns:p14="http://schemas.microsoft.com/office/powerpoint/2010/main" val="157249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32782">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5" name="Freeform: Shape 32784">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87" name="Rectangle 32786">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49817" y="483701"/>
            <a:ext cx="3115265" cy="1345404"/>
          </a:xfrm>
        </p:spPr>
        <p:txBody>
          <a:bodyPr anchor="b">
            <a:normAutofit/>
          </a:bodyPr>
          <a:lstStyle/>
          <a:p>
            <a:pPr algn="r"/>
            <a:r>
              <a:rPr lang="en-US" sz="4000" b="1">
                <a:solidFill>
                  <a:srgbClr val="FFFFFF"/>
                </a:solidFill>
              </a:rPr>
              <a:t>Questions/ </a:t>
            </a:r>
            <a:r>
              <a:rPr lang="en-US" sz="4000" b="1" err="1">
                <a:solidFill>
                  <a:srgbClr val="FFFFFF"/>
                </a:solidFill>
              </a:rPr>
              <a:t>Preguntas</a:t>
            </a:r>
            <a:endParaRPr lang="en-US" sz="4000" b="1">
              <a:solidFill>
                <a:srgbClr val="FFFFFF"/>
              </a:solidFill>
            </a:endParaRPr>
          </a:p>
        </p:txBody>
      </p:sp>
      <p:grpSp>
        <p:nvGrpSpPr>
          <p:cNvPr id="32770" name="Group 1"/>
          <p:cNvGrpSpPr>
            <a:grpSpLocks/>
          </p:cNvGrpSpPr>
          <p:nvPr/>
        </p:nvGrpSpPr>
        <p:grpSpPr bwMode="auto">
          <a:xfrm rot="20871274">
            <a:off x="771117" y="2363284"/>
            <a:ext cx="4579743" cy="3430464"/>
            <a:chOff x="0" y="0"/>
            <a:chExt cx="4032" cy="2880"/>
          </a:xfrm>
        </p:grpSpPr>
        <p:pic>
          <p:nvPicPr>
            <p:cNvPr id="32771" name="Picture 2"/>
            <p:cNvPicPr>
              <a:picLocks noChangeAspect="1" noChangeArrowheads="1"/>
            </p:cNvPicPr>
            <p:nvPr/>
          </p:nvPicPr>
          <p:blipFill>
            <a:blip r:embed="rId2"/>
            <a:srcRect/>
            <a:stretch>
              <a:fillRect/>
            </a:stretch>
          </p:blipFill>
          <p:spPr bwMode="auto">
            <a:xfrm>
              <a:off x="0" y="172"/>
              <a:ext cx="4027" cy="2704"/>
            </a:xfrm>
            <a:prstGeom prst="rect">
              <a:avLst/>
            </a:prstGeom>
            <a:noFill/>
            <a:ln w="12700">
              <a:noFill/>
              <a:miter lim="800000"/>
              <a:headEnd/>
              <a:tailEnd/>
            </a:ln>
          </p:spPr>
        </p:pic>
        <p:pic>
          <p:nvPicPr>
            <p:cNvPr id="32772" name="Picture 3"/>
            <p:cNvPicPr>
              <a:picLocks noChangeArrowheads="1"/>
            </p:cNvPicPr>
            <p:nvPr/>
          </p:nvPicPr>
          <p:blipFill>
            <a:blip r:embed="rId3"/>
            <a:srcRect/>
            <a:stretch>
              <a:fillRect/>
            </a:stretch>
          </p:blipFill>
          <p:spPr bwMode="auto">
            <a:xfrm>
              <a:off x="0" y="0"/>
              <a:ext cx="4032" cy="288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grpSp>
      <p:pic>
        <p:nvPicPr>
          <p:cNvPr id="1026" name="Picture 2" descr="A picture containing drawing&#10;&#10;Description automatically generated">
            <a:extLst>
              <a:ext uri="{FF2B5EF4-FFF2-40B4-BE49-F238E27FC236}">
                <a16:creationId xmlns:a16="http://schemas.microsoft.com/office/drawing/2014/main" id="{A5FF6C2A-BC92-B04D-DE74-B971966DEC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32487">
            <a:off x="5575668" y="1513400"/>
            <a:ext cx="6434747" cy="53270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32609" y="2803346"/>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1" name="Arc 30">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371303" y="461236"/>
            <a:ext cx="5522612" cy="1325563"/>
          </a:xfrm>
        </p:spPr>
        <p:txBody>
          <a:bodyPr>
            <a:normAutofit/>
          </a:bodyPr>
          <a:lstStyle/>
          <a:p>
            <a:r>
              <a:rPr lang="en-US" b="1">
                <a:latin typeface="Tahoma" panose="020B0604030504040204" pitchFamily="34" charset="0"/>
                <a:ea typeface="Tahoma" panose="020B0604030504040204" pitchFamily="34" charset="0"/>
                <a:cs typeface="Tahoma" panose="020B0604030504040204" pitchFamily="34" charset="0"/>
              </a:rPr>
              <a:t>Overview of Title I</a:t>
            </a: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1" y="1805056"/>
            <a:ext cx="5257800" cy="4371907"/>
          </a:xfrm>
        </p:spPr>
        <p:txBody>
          <a:bodyPr>
            <a:normAutofit/>
          </a:bodyPr>
          <a:lstStyle/>
          <a:p>
            <a:pPr marL="0" indent="0">
              <a:buNone/>
            </a:pPr>
            <a:r>
              <a:rPr lang="en-US" sz="2000">
                <a:cs typeface="Futura Medium" panose="020B0602020204020303" pitchFamily="34" charset="-79"/>
              </a:rPr>
              <a:t>Title I is a federal-funded grant program that provides:</a:t>
            </a:r>
          </a:p>
          <a:p>
            <a:r>
              <a:rPr lang="en-US" sz="2000">
                <a:cs typeface="Futura Medium" panose="020B0602020204020303" pitchFamily="34" charset="-79"/>
              </a:rPr>
              <a:t>schools with additional academic support and learning to help students meet the state’s challenging academic standards.</a:t>
            </a:r>
          </a:p>
          <a:p>
            <a:r>
              <a:rPr lang="en-US" sz="2000">
                <a:cs typeface="Futura Medium" panose="020B0602020204020303" pitchFamily="34" charset="-79"/>
              </a:rPr>
              <a:t>opportunities for students at schools that have higher percentages of socioeconomically disadvantaged children</a:t>
            </a:r>
          </a:p>
          <a:p>
            <a:r>
              <a:rPr lang="en-US" sz="2000">
                <a:cs typeface="Futura Medium" panose="020B0602020204020303" pitchFamily="34" charset="-79"/>
              </a:rPr>
              <a:t>workshops and training opportunities for parents and families to increase their engagement in their children’s education.</a:t>
            </a:r>
          </a:p>
          <a:p>
            <a:endParaRPr lang="en-US" sz="2000"/>
          </a:p>
        </p:txBody>
      </p:sp>
      <p:sp>
        <p:nvSpPr>
          <p:cNvPr id="5" name="Title 1">
            <a:extLst>
              <a:ext uri="{FF2B5EF4-FFF2-40B4-BE49-F238E27FC236}">
                <a16:creationId xmlns:a16="http://schemas.microsoft.com/office/drawing/2014/main" id="{E47A7106-FB02-65EA-E59C-384D0D957F09}"/>
              </a:ext>
            </a:extLst>
          </p:cNvPr>
          <p:cNvSpPr txBox="1">
            <a:spLocks/>
          </p:cNvSpPr>
          <p:nvPr/>
        </p:nvSpPr>
        <p:spPr>
          <a:xfrm>
            <a:off x="6291790" y="461237"/>
            <a:ext cx="59002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err="1">
                <a:latin typeface="Tahoma"/>
                <a:ea typeface="Tahoma"/>
                <a:cs typeface="Tahoma"/>
              </a:rPr>
              <a:t>Sinopsus</a:t>
            </a:r>
            <a:r>
              <a:rPr lang="en-US" b="1" dirty="0">
                <a:latin typeface="Tahoma"/>
                <a:ea typeface="Tahoma"/>
                <a:cs typeface="Tahoma"/>
              </a:rPr>
              <a:t> del </a:t>
            </a:r>
            <a:r>
              <a:rPr lang="en-US" b="1" err="1">
                <a:latin typeface="Tahoma"/>
                <a:ea typeface="Tahoma"/>
                <a:cs typeface="Tahoma"/>
              </a:rPr>
              <a:t>título</a:t>
            </a:r>
            <a:r>
              <a:rPr lang="en-US" b="1" dirty="0">
                <a:latin typeface="Tahoma"/>
                <a:ea typeface="Tahoma"/>
                <a:cs typeface="Tahoma"/>
              </a:rPr>
              <a:t> I</a:t>
            </a:r>
          </a:p>
        </p:txBody>
      </p:sp>
      <p:sp>
        <p:nvSpPr>
          <p:cNvPr id="6" name="Content Placeholder 2">
            <a:extLst>
              <a:ext uri="{FF2B5EF4-FFF2-40B4-BE49-F238E27FC236}">
                <a16:creationId xmlns:a16="http://schemas.microsoft.com/office/drawing/2014/main" id="{19B27B7E-69CA-03EB-4D73-9BCFD08D0A65}"/>
              </a:ext>
            </a:extLst>
          </p:cNvPr>
          <p:cNvSpPr txBox="1">
            <a:spLocks/>
          </p:cNvSpPr>
          <p:nvPr/>
        </p:nvSpPr>
        <p:spPr>
          <a:xfrm>
            <a:off x="6291790" y="1775335"/>
            <a:ext cx="5671608" cy="437190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a:cs typeface="Futura Medium" panose="020B0602020204020303" pitchFamily="34" charset="-79"/>
              </a:rPr>
              <a:t>El Título I es un programa de subvenciones financiado por el gobierno federal que proporciona:</a:t>
            </a:r>
          </a:p>
          <a:p>
            <a:r>
              <a:rPr lang="es-ES" sz="2000">
                <a:cs typeface="Futura Medium"/>
              </a:rPr>
              <a:t>escuelas con apoyo académico adicional y aprendizaje para ayudar a los estudiantes a cumplir con los desafiantes estándares académicos del estado.</a:t>
            </a:r>
          </a:p>
          <a:p>
            <a:r>
              <a:rPr lang="es-ES" sz="2000">
                <a:cs typeface="Futura Medium"/>
              </a:rPr>
              <a:t>oportunidades para estudiantes en escuelas que tienen porcentajes más altos de niños desfavorecidos socioeconómicamente</a:t>
            </a:r>
          </a:p>
          <a:p>
            <a:r>
              <a:rPr lang="es-ES" sz="2000">
                <a:cs typeface="Futura Medium" panose="020B0602020204020303" pitchFamily="34" charset="-79"/>
              </a:rPr>
              <a:t>talleres y oportunidades de capacitación para padres y familias para aumentar su participación en la educación de sus hijos.</a:t>
            </a:r>
          </a:p>
          <a:p>
            <a:endParaRPr lang="en-US" sz="2000"/>
          </a:p>
        </p:txBody>
      </p:sp>
    </p:spTree>
    <p:extLst>
      <p:ext uri="{BB962C8B-B14F-4D97-AF65-F5344CB8AC3E}">
        <p14:creationId xmlns:p14="http://schemas.microsoft.com/office/powerpoint/2010/main" val="956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838200" y="365125"/>
            <a:ext cx="5181600" cy="1325563"/>
          </a:xfrm>
        </p:spPr>
        <p:txBody>
          <a:bodyPr anchor="b">
            <a:normAutofit/>
          </a:bodyPr>
          <a:lstStyle/>
          <a:p>
            <a:r>
              <a:rPr lang="en-US" b="1">
                <a:effectLst/>
                <a:latin typeface="Tahoma" panose="020B0604030504040204" pitchFamily="34" charset="0"/>
                <a:ea typeface="Tahoma" panose="020B0604030504040204" pitchFamily="34" charset="0"/>
                <a:cs typeface="Tahoma" panose="020B0604030504040204" pitchFamily="34" charset="0"/>
              </a:rPr>
              <a:t>Requirements of a Title I School</a:t>
            </a:r>
            <a:endParaRPr lang="en-US" b="1">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sz="half" idx="1"/>
            <p:extLst>
              <p:ext uri="{D42A27DB-BD31-4B8C-83A1-F6EECF244321}">
                <p14:modId xmlns:p14="http://schemas.microsoft.com/office/powerpoint/2010/main" val="292553039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a:extLst>
              <a:ext uri="{FF2B5EF4-FFF2-40B4-BE49-F238E27FC236}">
                <a16:creationId xmlns:a16="http://schemas.microsoft.com/office/drawing/2014/main" id="{5EC56A57-68C4-D78A-BA05-152546969CFF}"/>
              </a:ext>
            </a:extLst>
          </p:cNvPr>
          <p:cNvGraphicFramePr>
            <a:graphicFrameLocks noGrp="1"/>
          </p:cNvGraphicFramePr>
          <p:nvPr>
            <p:ph sz="half" idx="2"/>
            <p:extLst>
              <p:ext uri="{D42A27DB-BD31-4B8C-83A1-F6EECF244321}">
                <p14:modId xmlns:p14="http://schemas.microsoft.com/office/powerpoint/2010/main" val="35472477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E7D06F96-4414-95C1-4FAA-59CA4289016A}"/>
              </a:ext>
            </a:extLst>
          </p:cNvPr>
          <p:cNvSpPr txBox="1"/>
          <p:nvPr/>
        </p:nvSpPr>
        <p:spPr>
          <a:xfrm>
            <a:off x="6172200" y="244138"/>
            <a:ext cx="5497715" cy="1446550"/>
          </a:xfrm>
          <a:prstGeom prst="rect">
            <a:avLst/>
          </a:prstGeom>
          <a:noFill/>
        </p:spPr>
        <p:txBody>
          <a:bodyPr wrap="square" rtlCol="0">
            <a:spAutoFit/>
          </a:bodyPr>
          <a:lstStyle/>
          <a:p>
            <a:r>
              <a:rPr lang="en-US" sz="4400" b="1" err="1">
                <a:latin typeface="Tahoma" panose="020B0604030504040204" pitchFamily="34" charset="0"/>
                <a:ea typeface="Tahoma" panose="020B0604030504040204" pitchFamily="34" charset="0"/>
                <a:cs typeface="Tahoma" panose="020B0604030504040204" pitchFamily="34" charset="0"/>
              </a:rPr>
              <a:t>Requisitos</a:t>
            </a:r>
            <a:r>
              <a:rPr lang="en-US" sz="4400" b="1">
                <a:latin typeface="Tahoma" panose="020B0604030504040204" pitchFamily="34" charset="0"/>
                <a:ea typeface="Tahoma" panose="020B0604030504040204" pitchFamily="34" charset="0"/>
                <a:cs typeface="Tahoma" panose="020B0604030504040204" pitchFamily="34" charset="0"/>
              </a:rPr>
              <a:t> de </a:t>
            </a:r>
            <a:r>
              <a:rPr lang="en-US" sz="4400" b="1" err="1">
                <a:latin typeface="Tahoma" panose="020B0604030504040204" pitchFamily="34" charset="0"/>
                <a:ea typeface="Tahoma" panose="020B0604030504040204" pitchFamily="34" charset="0"/>
                <a:cs typeface="Tahoma" panose="020B0604030504040204" pitchFamily="34" charset="0"/>
              </a:rPr>
              <a:t>una</a:t>
            </a:r>
            <a:r>
              <a:rPr lang="en-US" sz="4400" b="1">
                <a:latin typeface="Tahoma" panose="020B0604030504040204" pitchFamily="34" charset="0"/>
                <a:ea typeface="Tahoma" panose="020B0604030504040204" pitchFamily="34" charset="0"/>
                <a:cs typeface="Tahoma" panose="020B0604030504040204" pitchFamily="34" charset="0"/>
              </a:rPr>
              <a:t> </a:t>
            </a:r>
            <a:r>
              <a:rPr lang="en-US" sz="4400" b="1" err="1">
                <a:latin typeface="Tahoma" panose="020B0604030504040204" pitchFamily="34" charset="0"/>
                <a:ea typeface="Tahoma" panose="020B0604030504040204" pitchFamily="34" charset="0"/>
                <a:cs typeface="Tahoma" panose="020B0604030504040204" pitchFamily="34" charset="0"/>
              </a:rPr>
              <a:t>escuela</a:t>
            </a:r>
            <a:r>
              <a:rPr lang="en-US" sz="4400" b="1">
                <a:latin typeface="Tahoma" panose="020B0604030504040204" pitchFamily="34" charset="0"/>
                <a:ea typeface="Tahoma" panose="020B0604030504040204" pitchFamily="34" charset="0"/>
                <a:cs typeface="Tahoma" panose="020B0604030504040204" pitchFamily="34" charset="0"/>
              </a:rPr>
              <a:t> de </a:t>
            </a:r>
            <a:r>
              <a:rPr lang="en-US" sz="4400" b="1" err="1">
                <a:latin typeface="Tahoma" panose="020B0604030504040204" pitchFamily="34" charset="0"/>
                <a:ea typeface="Tahoma" panose="020B0604030504040204" pitchFamily="34" charset="0"/>
                <a:cs typeface="Tahoma" panose="020B0604030504040204" pitchFamily="34" charset="0"/>
              </a:rPr>
              <a:t>Título</a:t>
            </a:r>
            <a:r>
              <a:rPr lang="en-US" sz="4400" b="1">
                <a:latin typeface="Tahoma" panose="020B0604030504040204" pitchFamily="34" charset="0"/>
                <a:ea typeface="Tahoma" panose="020B0604030504040204" pitchFamily="34" charset="0"/>
                <a:cs typeface="Tahoma" panose="020B0604030504040204" pitchFamily="34" charset="0"/>
              </a:rPr>
              <a:t> I</a:t>
            </a:r>
          </a:p>
        </p:txBody>
      </p:sp>
    </p:spTree>
    <p:extLst>
      <p:ext uri="{BB962C8B-B14F-4D97-AF65-F5344CB8AC3E}">
        <p14:creationId xmlns:p14="http://schemas.microsoft.com/office/powerpoint/2010/main" val="213524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a:solidFill>
                  <a:schemeClr val="bg1"/>
                </a:solidFill>
                <a:latin typeface="Tahoma" panose="020B0604030504040204" pitchFamily="34" charset="0"/>
                <a:ea typeface="Tahoma" panose="020B0604030504040204" pitchFamily="34" charset="0"/>
                <a:cs typeface="Tahoma" panose="020B0604030504040204" pitchFamily="34" charset="0"/>
              </a:rPr>
              <a:t>Participation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5805880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a:extLst>
              <a:ext uri="{FF2B5EF4-FFF2-40B4-BE49-F238E27FC236}">
                <a16:creationId xmlns:a16="http://schemas.microsoft.com/office/drawing/2014/main" id="{AE89D3A4-6E9B-95AC-67DB-361E46B8AAA7}"/>
              </a:ext>
            </a:extLst>
          </p:cNvPr>
          <p:cNvGraphicFramePr>
            <a:graphicFrameLocks noGrp="1"/>
          </p:cNvGraphicFramePr>
          <p:nvPr>
            <p:ph sz="half" idx="2"/>
            <p:extLst>
              <p:ext uri="{D42A27DB-BD31-4B8C-83A1-F6EECF244321}">
                <p14:modId xmlns:p14="http://schemas.microsoft.com/office/powerpoint/2010/main" val="230268796"/>
              </p:ext>
            </p:extLst>
          </p:nvPr>
        </p:nvGraphicFramePr>
        <p:xfrm>
          <a:off x="6172199" y="1825625"/>
          <a:ext cx="5361915"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1">
            <a:extLst>
              <a:ext uri="{FF2B5EF4-FFF2-40B4-BE49-F238E27FC236}">
                <a16:creationId xmlns:a16="http://schemas.microsoft.com/office/drawing/2014/main" id="{7061196C-553E-DFF4-7855-98A9BE42B0F4}"/>
              </a:ext>
            </a:extLst>
          </p:cNvPr>
          <p:cNvSpPr txBox="1"/>
          <p:nvPr/>
        </p:nvSpPr>
        <p:spPr>
          <a:xfrm>
            <a:off x="6019800" y="566241"/>
            <a:ext cx="5943598" cy="9233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MX" sz="5400" b="1">
                <a:solidFill>
                  <a:schemeClr val="bg1"/>
                </a:solidFill>
                <a:latin typeface="Tahoma" panose="020B0604030504040204" pitchFamily="34" charset="0"/>
                <a:ea typeface="Tahoma" panose="020B0604030504040204" pitchFamily="34" charset="0"/>
                <a:cs typeface="Tahoma" panose="020B0604030504040204" pitchFamily="34" charset="0"/>
              </a:rPr>
              <a:t>Participación</a:t>
            </a:r>
            <a:endParaRPr lang="en-US" sz="54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799258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27" name="Rectangle 1"/>
          <p:cNvSpPr>
            <a:spLocks noGrp="1" noChangeArrowheads="1"/>
          </p:cNvSpPr>
          <p:nvPr>
            <p:ph type="title"/>
          </p:nvPr>
        </p:nvSpPr>
        <p:spPr>
          <a:xfrm>
            <a:off x="838200" y="365125"/>
            <a:ext cx="5257800" cy="1325563"/>
          </a:xfrm>
        </p:spPr>
        <p:txBody>
          <a:bodyPr vert="horz" lIns="91440" tIns="45720" rIns="91440" bIns="45720" rtlCol="0">
            <a:normAutofit/>
          </a:bodyPr>
          <a:lstStyle/>
          <a:p>
            <a:r>
              <a:rPr lang="en-US" sz="4800" b="1" kern="1200">
                <a:latin typeface="Tahoma" panose="020B0604030504040204" pitchFamily="34" charset="0"/>
                <a:ea typeface="Tahoma" panose="020B0604030504040204" pitchFamily="34" charset="0"/>
                <a:cs typeface="Tahoma" panose="020B0604030504040204" pitchFamily="34" charset="0"/>
              </a:rPr>
              <a:t>Program Funds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185364645"/>
              </p:ext>
            </p:extLst>
          </p:nvPr>
        </p:nvGraphicFramePr>
        <p:xfrm>
          <a:off x="579634" y="1383835"/>
          <a:ext cx="5257800" cy="53046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2495A797-85E3-BC98-A0EE-8DDCB2E28881}"/>
              </a:ext>
            </a:extLst>
          </p:cNvPr>
          <p:cNvGraphicFramePr>
            <a:graphicFrameLocks noGrp="1"/>
          </p:cNvGraphicFramePr>
          <p:nvPr>
            <p:ph sz="half" idx="2"/>
            <p:extLst>
              <p:ext uri="{D42A27DB-BD31-4B8C-83A1-F6EECF244321}">
                <p14:modId xmlns:p14="http://schemas.microsoft.com/office/powerpoint/2010/main" val="1663367457"/>
              </p:ext>
            </p:extLst>
          </p:nvPr>
        </p:nvGraphicFramePr>
        <p:xfrm>
          <a:off x="6276654" y="1383835"/>
          <a:ext cx="5181600" cy="530464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a:extLst>
              <a:ext uri="{FF2B5EF4-FFF2-40B4-BE49-F238E27FC236}">
                <a16:creationId xmlns:a16="http://schemas.microsoft.com/office/drawing/2014/main" id="{5A1A0F25-BFDA-0E9B-D463-2E8B2E418E2B}"/>
              </a:ext>
            </a:extLst>
          </p:cNvPr>
          <p:cNvSpPr txBox="1"/>
          <p:nvPr/>
        </p:nvSpPr>
        <p:spPr>
          <a:xfrm>
            <a:off x="6099018" y="552838"/>
            <a:ext cx="6092982" cy="830997"/>
          </a:xfrm>
          <a:prstGeom prst="rect">
            <a:avLst/>
          </a:prstGeom>
          <a:noFill/>
        </p:spPr>
        <p:txBody>
          <a:bodyPr wrap="square" rtlCol="0">
            <a:spAutoFit/>
          </a:bodyPr>
          <a:lstStyle/>
          <a:p>
            <a:r>
              <a:rPr lang="en-US" sz="4800" b="1" kern="1200" dirty="0" err="1">
                <a:latin typeface="Tahoma" panose="020B0604030504040204" pitchFamily="34" charset="0"/>
                <a:ea typeface="Tahoma" panose="020B0604030504040204" pitchFamily="34" charset="0"/>
                <a:cs typeface="Tahoma" panose="020B0604030504040204" pitchFamily="34" charset="0"/>
              </a:rPr>
              <a:t>Fondos</a:t>
            </a:r>
            <a:r>
              <a:rPr lang="en-US" sz="4800" b="1" kern="1200" dirty="0">
                <a:latin typeface="Tahoma" panose="020B0604030504040204" pitchFamily="34" charset="0"/>
                <a:ea typeface="Tahoma" panose="020B0604030504040204" pitchFamily="34" charset="0"/>
                <a:cs typeface="Tahoma" panose="020B0604030504040204" pitchFamily="34" charset="0"/>
              </a:rPr>
              <a:t> de </a:t>
            </a:r>
            <a:r>
              <a:rPr lang="en-US" sz="4800" b="1" kern="1200" dirty="0" err="1">
                <a:latin typeface="Tahoma" panose="020B0604030504040204" pitchFamily="34" charset="0"/>
                <a:ea typeface="Tahoma" panose="020B0604030504040204" pitchFamily="34" charset="0"/>
                <a:cs typeface="Tahoma" panose="020B0604030504040204" pitchFamily="34" charset="0"/>
              </a:rPr>
              <a:t>Titulo</a:t>
            </a:r>
            <a:r>
              <a:rPr lang="en-US" sz="4800" b="1" kern="1200" dirty="0">
                <a:latin typeface="Tahoma" panose="020B0604030504040204" pitchFamily="34" charset="0"/>
                <a:ea typeface="Tahoma" panose="020B0604030504040204" pitchFamily="34" charset="0"/>
                <a:cs typeface="Tahoma" panose="020B0604030504040204" pitchFamily="34" charset="0"/>
              </a:rPr>
              <a:t> I</a:t>
            </a:r>
            <a:endParaRPr lang="en-US" sz="4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53150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75000">
              <a:schemeClr val="accent1">
                <a:lumMod val="45000"/>
                <a:lumOff val="55000"/>
              </a:schemeClr>
            </a:gs>
            <a:gs pos="8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065A-667B-16CD-D3A1-495F8934D946}"/>
              </a:ext>
            </a:extLst>
          </p:cNvPr>
          <p:cNvSpPr>
            <a:spLocks noGrp="1"/>
          </p:cNvSpPr>
          <p:nvPr>
            <p:ph type="title"/>
          </p:nvPr>
        </p:nvSpPr>
        <p:spPr>
          <a:xfrm>
            <a:off x="838200" y="365125"/>
            <a:ext cx="5598814" cy="1325563"/>
          </a:xfrm>
        </p:spPr>
        <p:txBody>
          <a:bodyPr anchor="b">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Parent and Family Engagement Policy</a:t>
            </a:r>
          </a:p>
        </p:txBody>
      </p:sp>
      <p:pic>
        <p:nvPicPr>
          <p:cNvPr id="5" name="Content Placeholder 4" descr="A document with text and images&#10;&#10;Description automatically generated">
            <a:extLst>
              <a:ext uri="{FF2B5EF4-FFF2-40B4-BE49-F238E27FC236}">
                <a16:creationId xmlns:a16="http://schemas.microsoft.com/office/drawing/2014/main" id="{0CDBAA1F-4F5F-9AC3-7C61-99DD48038FF0}"/>
              </a:ext>
            </a:extLst>
          </p:cNvPr>
          <p:cNvPicPr>
            <a:picLocks noGrp="1" noChangeAspect="1"/>
          </p:cNvPicPr>
          <p:nvPr>
            <p:ph sz="half" idx="1"/>
          </p:nvPr>
        </p:nvPicPr>
        <p:blipFill>
          <a:blip r:embed="rId3"/>
          <a:stretch>
            <a:fillRect/>
          </a:stretch>
        </p:blipFill>
        <p:spPr>
          <a:xfrm>
            <a:off x="1262422" y="1845884"/>
            <a:ext cx="4333156" cy="4310819"/>
          </a:xfrm>
        </p:spPr>
      </p:pic>
      <p:sp>
        <p:nvSpPr>
          <p:cNvPr id="16" name="TextBox 15">
            <a:extLst>
              <a:ext uri="{FF2B5EF4-FFF2-40B4-BE49-F238E27FC236}">
                <a16:creationId xmlns:a16="http://schemas.microsoft.com/office/drawing/2014/main" id="{3990C3A6-2C75-27DD-D5EA-93FCD0306238}"/>
              </a:ext>
            </a:extLst>
          </p:cNvPr>
          <p:cNvSpPr txBox="1"/>
          <p:nvPr/>
        </p:nvSpPr>
        <p:spPr>
          <a:xfrm>
            <a:off x="6437014" y="319703"/>
            <a:ext cx="5754986" cy="1569660"/>
          </a:xfrm>
          <a:prstGeom prst="rect">
            <a:avLst/>
          </a:prstGeom>
          <a:noFill/>
        </p:spPr>
        <p:txBody>
          <a:bodyPr wrap="square" rtlCol="0">
            <a:spAutoFit/>
          </a:bodyPr>
          <a:lstStyle/>
          <a:p>
            <a:r>
              <a:rPr lang="en-US" sz="3200" b="1" err="1">
                <a:solidFill>
                  <a:srgbClr val="000000"/>
                </a:solidFill>
                <a:latin typeface="Tahoma" panose="020B0604030504040204" pitchFamily="34" charset="0"/>
                <a:ea typeface="Tahoma" panose="020B0604030504040204" pitchFamily="34" charset="0"/>
                <a:cs typeface="Tahoma" panose="020B0604030504040204" pitchFamily="34" charset="0"/>
              </a:rPr>
              <a:t>Póliza</a:t>
            </a:r>
            <a:r>
              <a:rPr lang="en-US" sz="3200" b="1">
                <a:solidFill>
                  <a:srgbClr val="000000"/>
                </a:solidFill>
                <a:latin typeface="Tahoma" panose="020B0604030504040204" pitchFamily="34" charset="0"/>
                <a:ea typeface="Tahoma" panose="020B0604030504040204" pitchFamily="34" charset="0"/>
                <a:cs typeface="Tahoma" panose="020B0604030504040204" pitchFamily="34" charset="0"/>
              </a:rPr>
              <a:t> de </a:t>
            </a:r>
            <a:r>
              <a:rPr lang="en-US" sz="3200" b="1" err="1">
                <a:solidFill>
                  <a:srgbClr val="000000"/>
                </a:solidFill>
                <a:latin typeface="Tahoma" panose="020B0604030504040204" pitchFamily="34" charset="0"/>
                <a:ea typeface="Tahoma" panose="020B0604030504040204" pitchFamily="34" charset="0"/>
                <a:cs typeface="Tahoma" panose="020B0604030504040204" pitchFamily="34" charset="0"/>
              </a:rPr>
              <a:t>involucramiento</a:t>
            </a:r>
            <a:r>
              <a:rPr lang="en-US" sz="3200" b="1">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de padres y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familia</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en</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título</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I</a:t>
            </a:r>
            <a:endParaRPr lang="en-US" sz="3200" b="1">
              <a:latin typeface="Tahoma" panose="020B0604030504040204" pitchFamily="34" charset="0"/>
              <a:ea typeface="Tahoma" panose="020B0604030504040204" pitchFamily="34" charset="0"/>
              <a:cs typeface="Tahoma" panose="020B0604030504040204" pitchFamily="34" charset="0"/>
            </a:endParaRPr>
          </a:p>
        </p:txBody>
      </p:sp>
      <p:pic>
        <p:nvPicPr>
          <p:cNvPr id="6" name="Picture 6" descr="A blue and white document with text&#10;&#10;Description automatically generated">
            <a:extLst>
              <a:ext uri="{FF2B5EF4-FFF2-40B4-BE49-F238E27FC236}">
                <a16:creationId xmlns:a16="http://schemas.microsoft.com/office/drawing/2014/main" id="{DF7E51D4-E319-8E32-C4D6-1E9F4FCADB4F}"/>
              </a:ext>
            </a:extLst>
          </p:cNvPr>
          <p:cNvPicPr>
            <a:picLocks noGrp="1" noChangeAspect="1"/>
          </p:cNvPicPr>
          <p:nvPr>
            <p:ph sz="half" idx="2"/>
          </p:nvPr>
        </p:nvPicPr>
        <p:blipFill>
          <a:blip r:embed="rId4"/>
          <a:stretch>
            <a:fillRect/>
          </a:stretch>
        </p:blipFill>
        <p:spPr>
          <a:xfrm>
            <a:off x="6620760" y="1825625"/>
            <a:ext cx="4284480" cy="4351338"/>
          </a:xfrm>
        </p:spPr>
      </p:pic>
    </p:spTree>
    <p:extLst>
      <p:ext uri="{BB962C8B-B14F-4D97-AF65-F5344CB8AC3E}">
        <p14:creationId xmlns:p14="http://schemas.microsoft.com/office/powerpoint/2010/main" val="293133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384972" y="190752"/>
            <a:ext cx="9422055" cy="1293028"/>
          </a:xfrm>
        </p:spPr>
        <p:txBody>
          <a:bodyPr>
            <a:normAutofit fontScale="90000"/>
          </a:bodyPr>
          <a:lstStyle/>
          <a:p>
            <a:r>
              <a:rPr lang="es-MX" sz="3350" b="1" dirty="0">
                <a:solidFill>
                  <a:schemeClr val="tx2"/>
                </a:solidFill>
              </a:rPr>
              <a:t> </a:t>
            </a:r>
            <a:br>
              <a:rPr lang="es-MX" sz="3350" b="1" dirty="0"/>
            </a:br>
            <a:r>
              <a:rPr lang="en-US" sz="3350" b="1" dirty="0">
                <a:latin typeface="Tahoma"/>
                <a:ea typeface="Tahoma"/>
                <a:cs typeface="Tahoma"/>
              </a:rPr>
              <a:t>Parents’ Right-to-Know – School Level </a:t>
            </a:r>
            <a:br>
              <a:rPr lang="en-US" sz="3350" b="1" dirty="0">
                <a:latin typeface="Tahoma" panose="020B0604030504040204" pitchFamily="34" charset="0"/>
                <a:ea typeface="Tahoma" panose="020B0604030504040204" pitchFamily="34" charset="0"/>
                <a:cs typeface="Tahoma" panose="020B0604030504040204" pitchFamily="34" charset="0"/>
              </a:rPr>
            </a:br>
            <a:br>
              <a:rPr lang="en-US" sz="3350" b="1" dirty="0">
                <a:latin typeface="Tahoma" panose="020B0604030504040204" pitchFamily="34" charset="0"/>
                <a:ea typeface="Tahoma" panose="020B0604030504040204" pitchFamily="34" charset="0"/>
                <a:cs typeface="Tahoma" panose="020B0604030504040204" pitchFamily="34" charset="0"/>
              </a:rPr>
            </a:br>
            <a:r>
              <a:rPr lang="es-MX" sz="3350" b="1" dirty="0">
                <a:latin typeface="Tahoma"/>
                <a:ea typeface="Tahoma"/>
                <a:cs typeface="Tahoma"/>
              </a:rPr>
              <a:t>El derecho a saber de los padres-nivel escolar</a:t>
            </a:r>
            <a:endParaRPr lang="en-US" sz="3350" b="1" dirty="0">
              <a:latin typeface="Tahoma"/>
              <a:ea typeface="Tahoma"/>
              <a:cs typeface="Tahoma"/>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255393817"/>
              </p:ext>
            </p:extLst>
          </p:nvPr>
        </p:nvGraphicFramePr>
        <p:xfrm>
          <a:off x="534014" y="1701426"/>
          <a:ext cx="4898065" cy="4965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E3FF9D92-8121-4A7D-9259-1873AE191A56}"/>
              </a:ext>
            </a:extLst>
          </p:cNvPr>
          <p:cNvGraphicFramePr>
            <a:graphicFrameLocks noGrp="1"/>
          </p:cNvGraphicFramePr>
          <p:nvPr>
            <p:ph sz="half" idx="2"/>
            <p:extLst>
              <p:ext uri="{D42A27DB-BD31-4B8C-83A1-F6EECF244321}">
                <p14:modId xmlns:p14="http://schemas.microsoft.com/office/powerpoint/2010/main" val="2697991450"/>
              </p:ext>
            </p:extLst>
          </p:nvPr>
        </p:nvGraphicFramePr>
        <p:xfrm>
          <a:off x="6310311" y="1729212"/>
          <a:ext cx="5658370" cy="4965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1748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nchor="t">
            <a:spAutoFit/>
          </a:bodyPr>
          <a:lstStyle/>
          <a:p>
            <a:pPr marR="75565" algn="ctr">
              <a:spcBef>
                <a:spcPts val="68"/>
              </a:spcBef>
            </a:pPr>
            <a:r>
              <a:rPr sz="1600" b="1" cap="small" spc="-11" dirty="0">
                <a:latin typeface="Calibri"/>
                <a:cs typeface="Calibri"/>
              </a:rPr>
              <a:t>“</a:t>
            </a:r>
            <a:r>
              <a:rPr sz="1600" b="1" cap="small" spc="-4" dirty="0">
                <a:latin typeface="Calibri"/>
                <a:cs typeface="Calibri"/>
              </a:rPr>
              <a:t>P</a:t>
            </a:r>
            <a:r>
              <a:rPr sz="1600" b="1" cap="small" spc="-13" dirty="0">
                <a:latin typeface="Calibri"/>
                <a:cs typeface="Calibri"/>
              </a:rPr>
              <a:t>a</a:t>
            </a:r>
            <a:r>
              <a:rPr sz="1600" b="1" cap="small" spc="-34" dirty="0">
                <a:latin typeface="Calibri"/>
                <a:cs typeface="Calibri"/>
              </a:rPr>
              <a:t>r</a:t>
            </a:r>
            <a:r>
              <a:rPr sz="1600" b="1" cap="small" spc="-17" dirty="0">
                <a:latin typeface="Calibri"/>
                <a:cs typeface="Calibri"/>
              </a:rPr>
              <a:t>e</a:t>
            </a:r>
            <a:r>
              <a:rPr sz="1600" b="1" cap="small" spc="11" dirty="0">
                <a:latin typeface="Calibri"/>
                <a:cs typeface="Calibri"/>
              </a:rPr>
              <a:t>n</a:t>
            </a:r>
            <a:r>
              <a:rPr sz="1600" b="1" cap="small" spc="-24" dirty="0">
                <a:latin typeface="Calibri"/>
                <a:cs typeface="Calibri"/>
              </a:rPr>
              <a:t>t</a:t>
            </a:r>
            <a:r>
              <a:rPr sz="1600" b="1" cap="small" spc="-13" dirty="0">
                <a:latin typeface="Calibri"/>
                <a:cs typeface="Calibri"/>
              </a:rPr>
              <a:t>s</a:t>
            </a:r>
            <a:r>
              <a:rPr sz="1600" b="1" cap="small" spc="-11" dirty="0">
                <a:latin typeface="Calibri"/>
                <a:cs typeface="Calibri"/>
              </a:rPr>
              <a:t>’</a:t>
            </a:r>
            <a:r>
              <a:rPr sz="1600" b="1" cap="small" spc="-48" dirty="0">
                <a:latin typeface="Calibri"/>
                <a:cs typeface="Calibri"/>
              </a:rPr>
              <a:t> </a:t>
            </a:r>
            <a:r>
              <a:rPr sz="1600" b="1" cap="small" spc="-11" dirty="0">
                <a:latin typeface="Calibri"/>
                <a:cs typeface="Calibri"/>
              </a:rPr>
              <a:t>R</a:t>
            </a:r>
            <a:r>
              <a:rPr sz="1600" b="1" cap="small" spc="4" dirty="0">
                <a:latin typeface="Calibri"/>
                <a:cs typeface="Calibri"/>
              </a:rPr>
              <a:t>i</a:t>
            </a:r>
            <a:r>
              <a:rPr sz="1600" b="1" cap="small" spc="11" dirty="0">
                <a:latin typeface="Calibri"/>
                <a:cs typeface="Calibri"/>
              </a:rPr>
              <a:t>g</a:t>
            </a:r>
            <a:r>
              <a:rPr sz="1600" b="1" cap="small" spc="-17" dirty="0">
                <a:latin typeface="Calibri"/>
                <a:cs typeface="Calibri"/>
              </a:rPr>
              <a:t>h</a:t>
            </a:r>
            <a:r>
              <a:rPr sz="1600" b="1" cap="small" dirty="0">
                <a:latin typeface="Calibri"/>
                <a:cs typeface="Calibri"/>
              </a:rPr>
              <a:t>t</a:t>
            </a:r>
            <a:r>
              <a:rPr sz="1600" b="1" cap="small" spc="-4" dirty="0">
                <a:latin typeface="Calibri"/>
                <a:cs typeface="Calibri"/>
              </a:rPr>
              <a:t> </a:t>
            </a:r>
            <a:r>
              <a:rPr sz="1600" b="1" cap="small" spc="11" dirty="0">
                <a:latin typeface="Calibri"/>
                <a:cs typeface="Calibri"/>
              </a:rPr>
              <a:t>t</a:t>
            </a:r>
            <a:r>
              <a:rPr sz="1600" b="1" cap="small" dirty="0">
                <a:latin typeface="Calibri"/>
                <a:cs typeface="Calibri"/>
              </a:rPr>
              <a:t>o</a:t>
            </a:r>
            <a:r>
              <a:rPr sz="1600" b="1" cap="small" spc="-34" dirty="0">
                <a:latin typeface="Calibri"/>
                <a:cs typeface="Calibri"/>
              </a:rPr>
              <a:t> K</a:t>
            </a:r>
            <a:r>
              <a:rPr sz="1600" b="1" cap="small" spc="-24" dirty="0">
                <a:latin typeface="Calibri"/>
                <a:cs typeface="Calibri"/>
              </a:rPr>
              <a:t>n</a:t>
            </a:r>
            <a:r>
              <a:rPr sz="1600" b="1" cap="small" spc="-11" dirty="0">
                <a:latin typeface="Calibri"/>
                <a:cs typeface="Calibri"/>
              </a:rPr>
              <a:t>o</a:t>
            </a:r>
            <a:r>
              <a:rPr sz="1600" b="1" cap="small" spc="-37" dirty="0">
                <a:latin typeface="Calibri"/>
                <a:cs typeface="Calibri"/>
              </a:rPr>
              <a:t>w</a:t>
            </a:r>
            <a:r>
              <a:rPr sz="1600" b="1" cap="small" spc="-13" dirty="0">
                <a:latin typeface="Calibri"/>
                <a:cs typeface="Calibri"/>
              </a:rPr>
              <a:t>”</a:t>
            </a:r>
            <a:endParaRPr lang="en-US" sz="1600" dirty="0">
              <a:latin typeface="Calibri"/>
              <a:cs typeface="Calibri"/>
            </a:endParaRPr>
          </a:p>
          <a:p>
            <a:pPr>
              <a:spcBef>
                <a:spcPts val="7"/>
              </a:spcBef>
            </a:pPr>
            <a:endParaRPr sz="2400">
              <a:latin typeface="Calibri"/>
              <a:cs typeface="Calibri"/>
            </a:endParaRPr>
          </a:p>
          <a:p>
            <a:pPr marL="8255" marR="45085">
              <a:lnSpc>
                <a:spcPct val="101699"/>
              </a:lnSpc>
              <a:spcBef>
                <a:spcPts val="4"/>
              </a:spcBef>
            </a:pPr>
            <a:r>
              <a:rPr sz="1200" dirty="0">
                <a:latin typeface="Calibri"/>
                <a:cs typeface="Calibri"/>
              </a:rPr>
              <a:t>The</a:t>
            </a:r>
            <a:r>
              <a:rPr sz="1200" spc="-11" dirty="0">
                <a:latin typeface="Calibri"/>
                <a:cs typeface="Calibri"/>
              </a:rPr>
              <a:t> </a:t>
            </a:r>
            <a:r>
              <a:rPr sz="1200" dirty="0">
                <a:latin typeface="Calibri"/>
                <a:cs typeface="Calibri"/>
              </a:rPr>
              <a:t>Washoe</a:t>
            </a:r>
            <a:r>
              <a:rPr sz="1200" spc="-7" dirty="0">
                <a:latin typeface="Calibri"/>
                <a:cs typeface="Calibri"/>
              </a:rPr>
              <a:t> County</a:t>
            </a:r>
            <a:r>
              <a:rPr sz="1200" spc="-17" dirty="0">
                <a:latin typeface="Calibri"/>
                <a:cs typeface="Calibri"/>
              </a:rPr>
              <a:t> </a:t>
            </a:r>
            <a:r>
              <a:rPr sz="1200" dirty="0">
                <a:latin typeface="Calibri"/>
                <a:cs typeface="Calibri"/>
              </a:rPr>
              <a:t>School</a:t>
            </a:r>
            <a:r>
              <a:rPr sz="1200" spc="153" dirty="0">
                <a:latin typeface="Calibri"/>
                <a:cs typeface="Calibri"/>
              </a:rPr>
              <a:t> </a:t>
            </a:r>
            <a:r>
              <a:rPr sz="1200" dirty="0">
                <a:latin typeface="Calibri"/>
                <a:cs typeface="Calibri"/>
              </a:rPr>
              <a:t>District</a:t>
            </a:r>
            <a:r>
              <a:rPr sz="1200" spc="153" dirty="0">
                <a:latin typeface="Calibri"/>
                <a:cs typeface="Calibri"/>
              </a:rPr>
              <a:t> </a:t>
            </a:r>
            <a:r>
              <a:rPr sz="1200" dirty="0">
                <a:latin typeface="Calibri"/>
                <a:cs typeface="Calibri"/>
              </a:rPr>
              <a:t>is</a:t>
            </a:r>
            <a:r>
              <a:rPr sz="1200" spc="-11" dirty="0">
                <a:latin typeface="Calibri"/>
                <a:cs typeface="Calibri"/>
              </a:rPr>
              <a:t> </a:t>
            </a:r>
            <a:r>
              <a:rPr sz="1200" dirty="0">
                <a:latin typeface="Calibri"/>
                <a:cs typeface="Calibri"/>
              </a:rPr>
              <a:t>committed</a:t>
            </a:r>
            <a:r>
              <a:rPr sz="1200" spc="150" dirty="0">
                <a:latin typeface="Calibri"/>
                <a:cs typeface="Calibri"/>
              </a:rPr>
              <a:t> </a:t>
            </a:r>
            <a:r>
              <a:rPr sz="1200" dirty="0">
                <a:latin typeface="Calibri"/>
                <a:cs typeface="Calibri"/>
              </a:rPr>
              <a:t>to</a:t>
            </a:r>
            <a:r>
              <a:rPr sz="1200" spc="-7" dirty="0">
                <a:latin typeface="Calibri"/>
                <a:cs typeface="Calibri"/>
              </a:rPr>
              <a:t> </a:t>
            </a:r>
            <a:r>
              <a:rPr sz="1200" dirty="0">
                <a:latin typeface="Calibri"/>
                <a:cs typeface="Calibri"/>
              </a:rPr>
              <a:t>following</a:t>
            </a:r>
            <a:r>
              <a:rPr sz="1200" spc="150" dirty="0">
                <a:latin typeface="Calibri"/>
                <a:cs typeface="Calibri"/>
              </a:rPr>
              <a:t> </a:t>
            </a:r>
            <a:r>
              <a:rPr sz="1200" dirty="0">
                <a:latin typeface="Calibri"/>
                <a:cs typeface="Calibri"/>
              </a:rPr>
              <a:t>all</a:t>
            </a:r>
            <a:r>
              <a:rPr sz="1200" spc="146" dirty="0">
                <a:latin typeface="Calibri"/>
                <a:cs typeface="Calibri"/>
              </a:rPr>
              <a:t> </a:t>
            </a:r>
            <a:r>
              <a:rPr sz="1200" spc="-7" dirty="0">
                <a:latin typeface="Calibri"/>
                <a:cs typeface="Calibri"/>
              </a:rPr>
              <a:t>guidelines </a:t>
            </a:r>
            <a:r>
              <a:rPr sz="1200" dirty="0">
                <a:latin typeface="Calibri"/>
                <a:cs typeface="Calibri"/>
              </a:rPr>
              <a:t>as</a:t>
            </a:r>
            <a:r>
              <a:rPr sz="1200" spc="-7" dirty="0">
                <a:latin typeface="Calibri"/>
                <a:cs typeface="Calibri"/>
              </a:rPr>
              <a:t> established</a:t>
            </a:r>
            <a:r>
              <a:rPr sz="1200" spc="-13" dirty="0">
                <a:latin typeface="Calibri"/>
                <a:cs typeface="Calibri"/>
              </a:rPr>
              <a:t> </a:t>
            </a:r>
            <a:r>
              <a:rPr sz="1200" dirty="0">
                <a:latin typeface="Calibri"/>
                <a:cs typeface="Calibri"/>
              </a:rPr>
              <a:t>under</a:t>
            </a:r>
            <a:r>
              <a:rPr lang="en-US" sz="1200" spc="153" dirty="0">
                <a:latin typeface="Calibri"/>
                <a:cs typeface="Calibri"/>
              </a:rPr>
              <a:t> </a:t>
            </a:r>
            <a:r>
              <a:rPr sz="1200" spc="-17" dirty="0">
                <a:latin typeface="Calibri"/>
                <a:cs typeface="Calibri"/>
              </a:rPr>
              <a:t>the</a:t>
            </a:r>
            <a:r>
              <a:rPr lang="en-US" sz="1200" spc="-17" dirty="0">
                <a:latin typeface="Calibri"/>
                <a:cs typeface="Calibri"/>
              </a:rPr>
              <a:t> </a:t>
            </a:r>
            <a:r>
              <a:rPr sz="1200" dirty="0">
                <a:latin typeface="Calibri"/>
                <a:cs typeface="Calibri"/>
              </a:rPr>
              <a:t>Every</a:t>
            </a:r>
            <a:r>
              <a:rPr sz="1200" spc="-20" dirty="0">
                <a:latin typeface="Calibri"/>
                <a:cs typeface="Calibri"/>
              </a:rPr>
              <a:t> </a:t>
            </a:r>
            <a:r>
              <a:rPr sz="1200" spc="-7" dirty="0">
                <a:latin typeface="Calibri"/>
                <a:cs typeface="Calibri"/>
              </a:rPr>
              <a:t>Student Succeeds</a:t>
            </a:r>
            <a:r>
              <a:rPr sz="1200" spc="-13" dirty="0">
                <a:latin typeface="Calibri"/>
                <a:cs typeface="Calibri"/>
              </a:rPr>
              <a:t> </a:t>
            </a:r>
            <a:r>
              <a:rPr sz="1200" dirty="0">
                <a:latin typeface="Calibri"/>
                <a:cs typeface="Calibri"/>
              </a:rPr>
              <a:t>Act,</a:t>
            </a:r>
            <a:r>
              <a:rPr sz="1200" spc="-20" dirty="0">
                <a:latin typeface="Calibri"/>
                <a:cs typeface="Calibri"/>
              </a:rPr>
              <a:t> </a:t>
            </a:r>
            <a:r>
              <a:rPr sz="1200" spc="-7" dirty="0">
                <a:latin typeface="Calibri"/>
                <a:cs typeface="Calibri"/>
              </a:rPr>
              <a:t>which</a:t>
            </a:r>
            <a:r>
              <a:rPr sz="1200" spc="-24" dirty="0">
                <a:latin typeface="Calibri"/>
                <a:cs typeface="Calibri"/>
              </a:rPr>
              <a:t> </a:t>
            </a:r>
            <a:r>
              <a:rPr sz="1200" dirty="0">
                <a:latin typeface="Calibri"/>
                <a:cs typeface="Calibri"/>
              </a:rPr>
              <a:t>is</a:t>
            </a:r>
            <a:r>
              <a:rPr sz="1200" spc="-17"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effect</a:t>
            </a:r>
            <a:r>
              <a:rPr sz="1200" spc="-24" dirty="0">
                <a:latin typeface="Calibri"/>
                <a:cs typeface="Calibri"/>
              </a:rPr>
              <a:t> </a:t>
            </a:r>
            <a:r>
              <a:rPr sz="1200" spc="-7" dirty="0">
                <a:latin typeface="Calibri"/>
                <a:cs typeface="Calibri"/>
              </a:rPr>
              <a:t>during</a:t>
            </a:r>
            <a:r>
              <a:rPr sz="1200" spc="-20" dirty="0">
                <a:latin typeface="Calibri"/>
                <a:cs typeface="Calibri"/>
              </a:rPr>
              <a:t> </a:t>
            </a:r>
            <a:r>
              <a:rPr sz="1200" dirty="0">
                <a:latin typeface="Calibri"/>
                <a:cs typeface="Calibri"/>
              </a:rPr>
              <a:t>the</a:t>
            </a:r>
            <a:r>
              <a:rPr sz="1200" spc="-4" dirty="0">
                <a:latin typeface="Calibri"/>
                <a:cs typeface="Calibri"/>
              </a:rPr>
              <a:t> </a:t>
            </a:r>
            <a:r>
              <a:rPr lang="en-US" sz="1200" spc="-13" dirty="0">
                <a:latin typeface="Calibri"/>
                <a:cs typeface="Calibri"/>
              </a:rPr>
              <a:t>2024-</a:t>
            </a:r>
            <a:r>
              <a:rPr lang="en-US" sz="1200" dirty="0">
                <a:latin typeface="Calibri"/>
                <a:cs typeface="Calibri"/>
              </a:rPr>
              <a:t>25</a:t>
            </a:r>
            <a:r>
              <a:rPr sz="1200" spc="-27" dirty="0">
                <a:latin typeface="Calibri"/>
                <a:cs typeface="Calibri"/>
              </a:rPr>
              <a:t> </a:t>
            </a:r>
            <a:r>
              <a:rPr sz="1200" dirty="0">
                <a:latin typeface="Calibri"/>
                <a:cs typeface="Calibri"/>
              </a:rPr>
              <a:t>school</a:t>
            </a:r>
            <a:r>
              <a:rPr sz="1200" spc="-13" dirty="0">
                <a:latin typeface="Calibri"/>
                <a:cs typeface="Calibri"/>
              </a:rPr>
              <a:t> </a:t>
            </a:r>
            <a:r>
              <a:rPr sz="1200" spc="-7" dirty="0">
                <a:latin typeface="Calibri"/>
                <a:cs typeface="Calibri"/>
              </a:rPr>
              <a:t>year.</a:t>
            </a:r>
            <a:endParaRPr sz="1200" dirty="0">
              <a:latin typeface="Calibri"/>
              <a:cs typeface="Calibri"/>
            </a:endParaRPr>
          </a:p>
          <a:p>
            <a:pPr>
              <a:spcBef>
                <a:spcPts val="13"/>
              </a:spcBef>
            </a:pPr>
            <a:endParaRPr sz="1200">
              <a:latin typeface="Calibri"/>
              <a:cs typeface="Calibri"/>
            </a:endParaRPr>
          </a:p>
          <a:p>
            <a:pPr marL="32385"/>
            <a:r>
              <a:rPr sz="1200" dirty="0">
                <a:latin typeface="Calibri"/>
                <a:cs typeface="Calibri"/>
              </a:rPr>
              <a:t>You</a:t>
            </a:r>
            <a:r>
              <a:rPr sz="1200" spc="-17" dirty="0">
                <a:latin typeface="Calibri"/>
                <a:cs typeface="Calibri"/>
              </a:rPr>
              <a:t> </a:t>
            </a:r>
            <a:r>
              <a:rPr sz="1200" dirty="0">
                <a:latin typeface="Calibri"/>
                <a:cs typeface="Calibri"/>
              </a:rPr>
              <a:t>have</a:t>
            </a:r>
            <a:r>
              <a:rPr sz="1200" spc="-11"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right</a:t>
            </a:r>
            <a:r>
              <a:rPr sz="1200" spc="-11" dirty="0">
                <a:latin typeface="Calibri"/>
                <a:cs typeface="Calibri"/>
              </a:rPr>
              <a:t> </a:t>
            </a:r>
            <a:r>
              <a:rPr sz="1200" spc="-17" dirty="0">
                <a:latin typeface="Calibri"/>
                <a:cs typeface="Calibri"/>
              </a:rPr>
              <a:t>to:</a:t>
            </a:r>
            <a:endParaRPr sz="1200" dirty="0">
              <a:latin typeface="Calibri"/>
              <a:cs typeface="Calibri"/>
            </a:endParaRPr>
          </a:p>
          <a:p>
            <a:pPr>
              <a:spcBef>
                <a:spcPts val="31"/>
              </a:spcBef>
            </a:pPr>
            <a:endParaRPr sz="1400">
              <a:latin typeface="Calibri"/>
              <a:cs typeface="Calibri"/>
            </a:endParaRPr>
          </a:p>
          <a:p>
            <a:pPr marL="184150" marR="734695" indent="-156210">
              <a:lnSpc>
                <a:spcPct val="101099"/>
              </a:lnSpc>
              <a:buFont typeface="Symbol"/>
              <a:buChar char=""/>
              <a:tabLst>
                <a:tab pos="184000" algn="l"/>
                <a:tab pos="184865" algn="l"/>
              </a:tabLst>
            </a:pPr>
            <a:r>
              <a:rPr sz="1200" dirty="0">
                <a:latin typeface="Calibri"/>
                <a:cs typeface="Calibri"/>
              </a:rPr>
              <a:t>Know</a:t>
            </a:r>
            <a:r>
              <a:rPr sz="1200" spc="-27"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level</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achievement</a:t>
            </a:r>
            <a:r>
              <a:rPr sz="1200" spc="-11" dirty="0">
                <a:latin typeface="Calibri"/>
                <a:cs typeface="Calibri"/>
              </a:rPr>
              <a:t> </a:t>
            </a:r>
            <a:r>
              <a:rPr sz="1200" dirty="0">
                <a:latin typeface="Calibri"/>
                <a:cs typeface="Calibri"/>
              </a:rPr>
              <a:t>their</a:t>
            </a:r>
            <a:r>
              <a:rPr sz="1200" spc="-7" dirty="0">
                <a:latin typeface="Calibri"/>
                <a:cs typeface="Calibri"/>
              </a:rPr>
              <a:t> </a:t>
            </a:r>
            <a:r>
              <a:rPr sz="1200" dirty="0">
                <a:latin typeface="Calibri"/>
                <a:cs typeface="Calibri"/>
              </a:rPr>
              <a:t>child</a:t>
            </a:r>
            <a:r>
              <a:rPr sz="1200" spc="-11" dirty="0">
                <a:latin typeface="Calibri"/>
                <a:cs typeface="Calibri"/>
              </a:rPr>
              <a:t> </a:t>
            </a:r>
            <a:r>
              <a:rPr sz="1200" dirty="0">
                <a:latin typeface="Calibri"/>
                <a:cs typeface="Calibri"/>
              </a:rPr>
              <a:t>attained</a:t>
            </a:r>
            <a:r>
              <a:rPr sz="1200" spc="-7"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state </a:t>
            </a:r>
            <a:r>
              <a:rPr sz="1200" spc="-7" dirty="0">
                <a:latin typeface="Calibri"/>
                <a:cs typeface="Calibri"/>
              </a:rPr>
              <a:t>academic assessments</a:t>
            </a:r>
            <a:endParaRPr sz="1200" dirty="0">
              <a:latin typeface="Calibri"/>
              <a:cs typeface="Calibri"/>
            </a:endParaRPr>
          </a:p>
          <a:p>
            <a:pPr>
              <a:spcBef>
                <a:spcPts val="27"/>
              </a:spcBef>
              <a:buFont typeface="Symbol"/>
              <a:buChar char=""/>
            </a:pPr>
            <a:endParaRPr sz="1200">
              <a:latin typeface="Calibri"/>
              <a:cs typeface="Calibri"/>
            </a:endParaRPr>
          </a:p>
          <a:p>
            <a:pPr marL="184150" marR="456565" indent="-156210">
              <a:lnSpc>
                <a:spcPct val="104099"/>
              </a:lnSpc>
              <a:buFont typeface="Symbol"/>
              <a:buChar char=""/>
              <a:tabLst>
                <a:tab pos="184000" algn="l"/>
                <a:tab pos="184865" algn="l"/>
              </a:tabLst>
            </a:pPr>
            <a:r>
              <a:rPr sz="1200" dirty="0">
                <a:latin typeface="Calibri"/>
                <a:cs typeface="Calibri"/>
              </a:rPr>
              <a:t>Request</a:t>
            </a:r>
            <a:r>
              <a:rPr sz="1200" spc="-17" dirty="0">
                <a:latin typeface="Calibri"/>
                <a:cs typeface="Calibri"/>
              </a:rPr>
              <a:t> </a:t>
            </a:r>
            <a:r>
              <a:rPr sz="1200" spc="-7" dirty="0">
                <a:latin typeface="Calibri"/>
                <a:cs typeface="Calibri"/>
              </a:rPr>
              <a:t>information </a:t>
            </a:r>
            <a:r>
              <a:rPr sz="1200" dirty="0">
                <a:latin typeface="Calibri"/>
                <a:cs typeface="Calibri"/>
              </a:rPr>
              <a:t>on</a:t>
            </a:r>
            <a:r>
              <a:rPr sz="1200" spc="-13" dirty="0">
                <a:latin typeface="Calibri"/>
                <a:cs typeface="Calibri"/>
              </a:rPr>
              <a:t> </a:t>
            </a:r>
            <a:r>
              <a:rPr sz="1200" dirty="0">
                <a:latin typeface="Calibri"/>
                <a:cs typeface="Calibri"/>
              </a:rPr>
              <a:t>the </a:t>
            </a:r>
            <a:r>
              <a:rPr sz="1200" spc="-7" dirty="0">
                <a:latin typeface="Calibri"/>
                <a:cs typeface="Calibri"/>
              </a:rPr>
              <a:t>professional qualifications </a:t>
            </a:r>
            <a:r>
              <a:rPr sz="1200" dirty="0">
                <a:latin typeface="Calibri"/>
                <a:cs typeface="Calibri"/>
              </a:rPr>
              <a:t>of</a:t>
            </a:r>
            <a:r>
              <a:rPr sz="1200" spc="-11" dirty="0">
                <a:latin typeface="Calibri"/>
                <a:cs typeface="Calibri"/>
              </a:rPr>
              <a:t> </a:t>
            </a:r>
            <a:r>
              <a:rPr sz="1200" dirty="0">
                <a:latin typeface="Calibri"/>
                <a:cs typeface="Calibri"/>
              </a:rPr>
              <a:t>your</a:t>
            </a:r>
            <a:r>
              <a:rPr sz="1200" spc="7" dirty="0">
                <a:latin typeface="Calibri"/>
                <a:cs typeface="Calibri"/>
              </a:rPr>
              <a:t> </a:t>
            </a:r>
            <a:r>
              <a:rPr sz="1200" spc="-7" dirty="0">
                <a:latin typeface="Calibri"/>
                <a:cs typeface="Calibri"/>
              </a:rPr>
              <a:t>student’s classroom teachers,</a:t>
            </a:r>
            <a:r>
              <a:rPr sz="1200" spc="-13" dirty="0">
                <a:latin typeface="Calibri"/>
                <a:cs typeface="Calibri"/>
              </a:rPr>
              <a:t> </a:t>
            </a:r>
            <a:r>
              <a:rPr sz="1200" dirty="0">
                <a:latin typeface="Calibri"/>
                <a:cs typeface="Calibri"/>
              </a:rPr>
              <a:t>which</a:t>
            </a:r>
            <a:r>
              <a:rPr sz="1200" spc="-20" dirty="0">
                <a:latin typeface="Calibri"/>
                <a:cs typeface="Calibri"/>
              </a:rPr>
              <a:t> </a:t>
            </a:r>
            <a:r>
              <a:rPr sz="1200" dirty="0">
                <a:latin typeface="Calibri"/>
                <a:cs typeface="Calibri"/>
              </a:rPr>
              <a:t>should</a:t>
            </a:r>
            <a:r>
              <a:rPr sz="1200" spc="-17" dirty="0">
                <a:latin typeface="Calibri"/>
                <a:cs typeface="Calibri"/>
              </a:rPr>
              <a:t> </a:t>
            </a:r>
            <a:r>
              <a:rPr sz="1200" spc="-7" dirty="0">
                <a:latin typeface="Calibri"/>
                <a:cs typeface="Calibri"/>
              </a:rPr>
              <a:t>include</a:t>
            </a:r>
            <a:r>
              <a:rPr sz="1200" spc="-13" dirty="0">
                <a:latin typeface="Calibri"/>
                <a:cs typeface="Calibri"/>
              </a:rPr>
              <a:t> </a:t>
            </a:r>
            <a:r>
              <a:rPr sz="1200" dirty="0">
                <a:latin typeface="Calibri"/>
                <a:cs typeface="Calibri"/>
              </a:rPr>
              <a:t>meeting</a:t>
            </a:r>
            <a:r>
              <a:rPr sz="1200" spc="-24" dirty="0">
                <a:latin typeface="Calibri"/>
                <a:cs typeface="Calibri"/>
              </a:rPr>
              <a:t> </a:t>
            </a:r>
            <a:r>
              <a:rPr sz="1200" spc="-7" dirty="0">
                <a:latin typeface="Calibri"/>
                <a:cs typeface="Calibri"/>
              </a:rPr>
              <a:t>applicable</a:t>
            </a:r>
            <a:r>
              <a:rPr sz="1200" spc="-13" dirty="0">
                <a:latin typeface="Calibri"/>
                <a:cs typeface="Calibri"/>
              </a:rPr>
              <a:t> </a:t>
            </a:r>
            <a:r>
              <a:rPr sz="1200" dirty="0">
                <a:latin typeface="Calibri"/>
                <a:cs typeface="Calibri"/>
              </a:rPr>
              <a:t>NV</a:t>
            </a:r>
            <a:r>
              <a:rPr sz="1200" spc="-4" dirty="0">
                <a:latin typeface="Calibri"/>
                <a:cs typeface="Calibri"/>
              </a:rPr>
              <a:t> </a:t>
            </a:r>
            <a:r>
              <a:rPr sz="1200" dirty="0">
                <a:latin typeface="Calibri"/>
                <a:cs typeface="Calibri"/>
              </a:rPr>
              <a:t>state</a:t>
            </a:r>
            <a:r>
              <a:rPr sz="1200" spc="-13" dirty="0">
                <a:latin typeface="Calibri"/>
                <a:cs typeface="Calibri"/>
              </a:rPr>
              <a:t> </a:t>
            </a:r>
            <a:r>
              <a:rPr sz="1200" dirty="0">
                <a:latin typeface="Calibri"/>
                <a:cs typeface="Calibri"/>
              </a:rPr>
              <a:t>certification</a:t>
            </a:r>
            <a:r>
              <a:rPr sz="1200" spc="-11" dirty="0">
                <a:latin typeface="Calibri"/>
                <a:cs typeface="Calibri"/>
              </a:rPr>
              <a:t> </a:t>
            </a:r>
            <a:r>
              <a:rPr sz="1200" dirty="0">
                <a:latin typeface="Calibri"/>
                <a:cs typeface="Calibri"/>
              </a:rPr>
              <a:t>and</a:t>
            </a:r>
            <a:r>
              <a:rPr sz="1200" spc="-7" dirty="0">
                <a:latin typeface="Calibri"/>
                <a:cs typeface="Calibri"/>
              </a:rPr>
              <a:t> licensure </a:t>
            </a:r>
            <a:r>
              <a:rPr sz="1200" dirty="0">
                <a:latin typeface="Calibri"/>
                <a:cs typeface="Calibri"/>
              </a:rPr>
              <a:t>requirements</a:t>
            </a:r>
            <a:r>
              <a:rPr sz="1200" spc="-17" dirty="0">
                <a:latin typeface="Calibri"/>
                <a:cs typeface="Calibri"/>
              </a:rPr>
              <a:t> </a:t>
            </a:r>
            <a:r>
              <a:rPr sz="1200" dirty="0">
                <a:latin typeface="Calibri"/>
                <a:cs typeface="Calibri"/>
              </a:rPr>
              <a:t>for</a:t>
            </a:r>
            <a:r>
              <a:rPr sz="1200" spc="-7" dirty="0">
                <a:latin typeface="Calibri"/>
                <a:cs typeface="Calibri"/>
              </a:rPr>
              <a:t> </a:t>
            </a:r>
            <a:r>
              <a:rPr sz="1200" dirty="0">
                <a:latin typeface="Calibri"/>
                <a:cs typeface="Calibri"/>
              </a:rPr>
              <a:t>the</a:t>
            </a:r>
            <a:r>
              <a:rPr sz="1200" spc="-7" dirty="0">
                <a:latin typeface="Calibri"/>
                <a:cs typeface="Calibri"/>
              </a:rPr>
              <a:t> </a:t>
            </a:r>
            <a:r>
              <a:rPr sz="1200" dirty="0">
                <a:latin typeface="Calibri"/>
                <a:cs typeface="Calibri"/>
              </a:rPr>
              <a:t>grade</a:t>
            </a:r>
            <a:r>
              <a:rPr sz="1200" spc="-13" dirty="0">
                <a:latin typeface="Calibri"/>
                <a:cs typeface="Calibri"/>
              </a:rPr>
              <a:t> </a:t>
            </a:r>
            <a:r>
              <a:rPr sz="1200" dirty="0">
                <a:latin typeface="Calibri"/>
                <a:cs typeface="Calibri"/>
              </a:rPr>
              <a:t>levels</a:t>
            </a:r>
            <a:r>
              <a:rPr sz="1200" spc="-11" dirty="0">
                <a:latin typeface="Calibri"/>
                <a:cs typeface="Calibri"/>
              </a:rPr>
              <a:t> </a:t>
            </a:r>
            <a:r>
              <a:rPr sz="1200" dirty="0">
                <a:latin typeface="Calibri"/>
                <a:cs typeface="Calibri"/>
              </a:rPr>
              <a:t>and</a:t>
            </a:r>
            <a:r>
              <a:rPr sz="1200" spc="-11" dirty="0">
                <a:latin typeface="Calibri"/>
                <a:cs typeface="Calibri"/>
              </a:rPr>
              <a:t> </a:t>
            </a:r>
            <a:r>
              <a:rPr sz="1200" dirty="0">
                <a:latin typeface="Calibri"/>
                <a:cs typeface="Calibri"/>
              </a:rPr>
              <a:t>subject</a:t>
            </a:r>
            <a:r>
              <a:rPr sz="1200" spc="-7" dirty="0">
                <a:latin typeface="Calibri"/>
                <a:cs typeface="Calibri"/>
              </a:rPr>
              <a:t> </a:t>
            </a:r>
            <a:r>
              <a:rPr sz="1200" dirty="0">
                <a:latin typeface="Calibri"/>
                <a:cs typeface="Calibri"/>
              </a:rPr>
              <a:t>areas</a:t>
            </a:r>
            <a:r>
              <a:rPr sz="1200" spc="-4"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which</a:t>
            </a:r>
            <a:r>
              <a:rPr sz="1200" spc="-13"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teacher</a:t>
            </a:r>
            <a:r>
              <a:rPr sz="1200" spc="-7" dirty="0">
                <a:latin typeface="Calibri"/>
                <a:cs typeface="Calibri"/>
              </a:rPr>
              <a:t> provides </a:t>
            </a:r>
            <a:r>
              <a:rPr sz="1200" dirty="0">
                <a:latin typeface="Calibri"/>
                <a:cs typeface="Calibri"/>
              </a:rPr>
              <a:t>instruction.</a:t>
            </a:r>
            <a:r>
              <a:rPr sz="1200" spc="133" dirty="0">
                <a:latin typeface="Calibri"/>
                <a:cs typeface="Calibri"/>
              </a:rPr>
              <a:t> </a:t>
            </a:r>
            <a:r>
              <a:rPr sz="1200" dirty="0">
                <a:latin typeface="Calibri"/>
                <a:cs typeface="Calibri"/>
              </a:rPr>
              <a:t>This</a:t>
            </a:r>
            <a:r>
              <a:rPr sz="1200" spc="-17" dirty="0">
                <a:latin typeface="Calibri"/>
                <a:cs typeface="Calibri"/>
              </a:rPr>
              <a:t> </a:t>
            </a:r>
            <a:r>
              <a:rPr sz="1200" dirty="0">
                <a:latin typeface="Calibri"/>
                <a:cs typeface="Calibri"/>
              </a:rPr>
              <a:t>would</a:t>
            </a:r>
            <a:r>
              <a:rPr sz="1200" spc="-13" dirty="0">
                <a:latin typeface="Calibri"/>
                <a:cs typeface="Calibri"/>
              </a:rPr>
              <a:t> </a:t>
            </a:r>
            <a:r>
              <a:rPr sz="1200" dirty="0">
                <a:latin typeface="Calibri"/>
                <a:cs typeface="Calibri"/>
              </a:rPr>
              <a:t>include</a:t>
            </a:r>
            <a:r>
              <a:rPr sz="1200" spc="-7" dirty="0">
                <a:latin typeface="Calibri"/>
                <a:cs typeface="Calibri"/>
              </a:rPr>
              <a:t> </a:t>
            </a:r>
            <a:r>
              <a:rPr sz="1200" dirty="0">
                <a:latin typeface="Calibri"/>
                <a:cs typeface="Calibri"/>
              </a:rPr>
              <a:t>teaching</a:t>
            </a:r>
            <a:r>
              <a:rPr sz="1200" spc="-13" dirty="0">
                <a:latin typeface="Calibri"/>
                <a:cs typeface="Calibri"/>
              </a:rPr>
              <a:t> </a:t>
            </a:r>
            <a:r>
              <a:rPr sz="1200" dirty="0">
                <a:latin typeface="Calibri"/>
                <a:cs typeface="Calibri"/>
              </a:rPr>
              <a:t>under</a:t>
            </a:r>
            <a:r>
              <a:rPr sz="1200" spc="-13" dirty="0">
                <a:latin typeface="Calibri"/>
                <a:cs typeface="Calibri"/>
              </a:rPr>
              <a:t> </a:t>
            </a:r>
            <a:r>
              <a:rPr sz="1200" dirty="0">
                <a:latin typeface="Calibri"/>
                <a:cs typeface="Calibri"/>
              </a:rPr>
              <a:t>emergency</a:t>
            </a:r>
            <a:r>
              <a:rPr sz="1200" spc="-17" dirty="0">
                <a:latin typeface="Calibri"/>
                <a:cs typeface="Calibri"/>
              </a:rPr>
              <a:t> </a:t>
            </a:r>
            <a:r>
              <a:rPr sz="1200" dirty="0">
                <a:latin typeface="Calibri"/>
                <a:cs typeface="Calibri"/>
              </a:rPr>
              <a:t>or</a:t>
            </a:r>
            <a:r>
              <a:rPr sz="1200" spc="-17" dirty="0">
                <a:latin typeface="Calibri"/>
                <a:cs typeface="Calibri"/>
              </a:rPr>
              <a:t> </a:t>
            </a:r>
            <a:r>
              <a:rPr sz="1200" dirty="0">
                <a:latin typeface="Calibri"/>
                <a:cs typeface="Calibri"/>
              </a:rPr>
              <a:t>other</a:t>
            </a:r>
            <a:r>
              <a:rPr sz="1200" spc="-11" dirty="0">
                <a:latin typeface="Calibri"/>
                <a:cs typeface="Calibri"/>
              </a:rPr>
              <a:t> </a:t>
            </a:r>
            <a:r>
              <a:rPr sz="1200" dirty="0">
                <a:latin typeface="Calibri"/>
                <a:cs typeface="Calibri"/>
              </a:rPr>
              <a:t>provisional</a:t>
            </a:r>
            <a:r>
              <a:rPr sz="1200" spc="-11" dirty="0">
                <a:latin typeface="Calibri"/>
                <a:cs typeface="Calibri"/>
              </a:rPr>
              <a:t> </a:t>
            </a:r>
            <a:r>
              <a:rPr sz="1200" dirty="0">
                <a:latin typeface="Calibri"/>
                <a:cs typeface="Calibri"/>
              </a:rPr>
              <a:t>status</a:t>
            </a:r>
            <a:r>
              <a:rPr sz="1200" spc="-11" dirty="0">
                <a:latin typeface="Calibri"/>
                <a:cs typeface="Calibri"/>
              </a:rPr>
              <a:t> </a:t>
            </a:r>
            <a:r>
              <a:rPr sz="1200" dirty="0">
                <a:latin typeface="Calibri"/>
                <a:cs typeface="Calibri"/>
              </a:rPr>
              <a:t>and</a:t>
            </a:r>
            <a:r>
              <a:rPr sz="1200" spc="-11" dirty="0">
                <a:latin typeface="Calibri"/>
                <a:cs typeface="Calibri"/>
              </a:rPr>
              <a:t> </a:t>
            </a:r>
            <a:r>
              <a:rPr sz="1200" spc="-17" dirty="0">
                <a:latin typeface="Calibri"/>
                <a:cs typeface="Calibri"/>
              </a:rPr>
              <a:t>is </a:t>
            </a:r>
            <a:r>
              <a:rPr sz="1200" dirty="0">
                <a:latin typeface="Calibri"/>
                <a:cs typeface="Calibri"/>
              </a:rPr>
              <a:t>teaching</a:t>
            </a:r>
            <a:r>
              <a:rPr sz="1200" spc="-11" dirty="0">
                <a:latin typeface="Calibri"/>
                <a:cs typeface="Calibri"/>
              </a:rPr>
              <a:t> </a:t>
            </a:r>
            <a:r>
              <a:rPr sz="1200" dirty="0">
                <a:latin typeface="Calibri"/>
                <a:cs typeface="Calibri"/>
              </a:rPr>
              <a:t>in</a:t>
            </a:r>
            <a:r>
              <a:rPr sz="1200" spc="-4" dirty="0">
                <a:latin typeface="Calibri"/>
                <a:cs typeface="Calibri"/>
              </a:rPr>
              <a:t> </a:t>
            </a:r>
            <a:r>
              <a:rPr sz="1200" dirty="0">
                <a:latin typeface="Calibri"/>
                <a:cs typeface="Calibri"/>
              </a:rPr>
              <a:t>the</a:t>
            </a:r>
            <a:r>
              <a:rPr sz="1200" spc="-17" dirty="0">
                <a:latin typeface="Calibri"/>
                <a:cs typeface="Calibri"/>
              </a:rPr>
              <a:t> </a:t>
            </a:r>
            <a:r>
              <a:rPr sz="1200" dirty="0">
                <a:latin typeface="Calibri"/>
                <a:cs typeface="Calibri"/>
              </a:rPr>
              <a:t>field</a:t>
            </a:r>
            <a:r>
              <a:rPr sz="1200" spc="-13" dirty="0">
                <a:latin typeface="Calibri"/>
                <a:cs typeface="Calibri"/>
              </a:rPr>
              <a:t> </a:t>
            </a:r>
            <a:r>
              <a:rPr sz="1200" dirty="0">
                <a:latin typeface="Calibri"/>
                <a:cs typeface="Calibri"/>
              </a:rPr>
              <a:t>of</a:t>
            </a:r>
            <a:r>
              <a:rPr sz="1200" spc="-4" dirty="0">
                <a:latin typeface="Calibri"/>
                <a:cs typeface="Calibri"/>
              </a:rPr>
              <a:t> </a:t>
            </a:r>
            <a:r>
              <a:rPr sz="1200" dirty="0">
                <a:latin typeface="Calibri"/>
                <a:cs typeface="Calibri"/>
              </a:rPr>
              <a:t>discipline</a:t>
            </a:r>
            <a:r>
              <a:rPr sz="1200" spc="-4" dirty="0">
                <a:latin typeface="Calibri"/>
                <a:cs typeface="Calibri"/>
              </a:rPr>
              <a:t> </a:t>
            </a:r>
            <a:r>
              <a:rPr sz="1200" dirty="0">
                <a:latin typeface="Calibri"/>
                <a:cs typeface="Calibri"/>
              </a:rPr>
              <a:t>of</a:t>
            </a:r>
            <a:r>
              <a:rPr sz="1200" spc="-11"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certification.</a:t>
            </a:r>
            <a:endParaRPr sz="1200" dirty="0">
              <a:latin typeface="Calibri"/>
              <a:cs typeface="Calibri"/>
            </a:endParaRPr>
          </a:p>
          <a:p>
            <a:pPr>
              <a:spcBef>
                <a:spcPts val="7"/>
              </a:spcBef>
              <a:buFont typeface="Symbol"/>
              <a:buChar char=""/>
            </a:pPr>
            <a:endParaRPr sz="1200">
              <a:latin typeface="Calibri"/>
              <a:cs typeface="Calibri"/>
            </a:endParaRPr>
          </a:p>
          <a:p>
            <a:pPr marL="184150" marR="589915" indent="-156210">
              <a:lnSpc>
                <a:spcPct val="103600"/>
              </a:lnSpc>
              <a:buFont typeface="Symbol"/>
              <a:buChar char=""/>
              <a:tabLst>
                <a:tab pos="184000" algn="l"/>
                <a:tab pos="184865" algn="l"/>
              </a:tabLst>
            </a:pPr>
            <a:r>
              <a:rPr sz="1200" dirty="0">
                <a:latin typeface="Calibri"/>
                <a:cs typeface="Calibri"/>
              </a:rPr>
              <a:t>Request</a:t>
            </a:r>
            <a:r>
              <a:rPr sz="1200" spc="-11" dirty="0">
                <a:latin typeface="Calibri"/>
                <a:cs typeface="Calibri"/>
              </a:rPr>
              <a:t> </a:t>
            </a:r>
            <a:r>
              <a:rPr sz="1200" spc="-7" dirty="0">
                <a:latin typeface="Calibri"/>
                <a:cs typeface="Calibri"/>
              </a:rPr>
              <a:t>Information</a:t>
            </a:r>
            <a:r>
              <a:rPr sz="1200" spc="-17" dirty="0">
                <a:latin typeface="Calibri"/>
                <a:cs typeface="Calibri"/>
              </a:rPr>
              <a:t> </a:t>
            </a:r>
            <a:r>
              <a:rPr sz="1200" dirty="0">
                <a:latin typeface="Calibri"/>
                <a:cs typeface="Calibri"/>
              </a:rPr>
              <a:t>on</a:t>
            </a:r>
            <a:r>
              <a:rPr sz="1200" spc="-13"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paraprofessionals</a:t>
            </a:r>
            <a:r>
              <a:rPr sz="1200" spc="-11" dirty="0">
                <a:latin typeface="Calibri"/>
                <a:cs typeface="Calibri"/>
              </a:rPr>
              <a:t> </a:t>
            </a:r>
            <a:r>
              <a:rPr sz="1200" spc="-7" dirty="0">
                <a:latin typeface="Calibri"/>
                <a:cs typeface="Calibri"/>
              </a:rPr>
              <a:t>(teacher</a:t>
            </a:r>
            <a:r>
              <a:rPr sz="1200" dirty="0">
                <a:latin typeface="Calibri"/>
                <a:cs typeface="Calibri"/>
              </a:rPr>
              <a:t> aides,</a:t>
            </a:r>
            <a:r>
              <a:rPr sz="1200" spc="-7" dirty="0">
                <a:latin typeface="Calibri"/>
                <a:cs typeface="Calibri"/>
              </a:rPr>
              <a:t> teacher</a:t>
            </a:r>
            <a:r>
              <a:rPr sz="1200" dirty="0">
                <a:latin typeface="Calibri"/>
                <a:cs typeface="Calibri"/>
              </a:rPr>
              <a:t> </a:t>
            </a:r>
            <a:r>
              <a:rPr sz="1200" spc="-7" dirty="0">
                <a:latin typeface="Calibri"/>
                <a:cs typeface="Calibri"/>
              </a:rPr>
              <a:t>assistants,</a:t>
            </a:r>
            <a:r>
              <a:rPr sz="1200" spc="-11" dirty="0">
                <a:latin typeface="Calibri"/>
                <a:cs typeface="Calibri"/>
              </a:rPr>
              <a:t> </a:t>
            </a:r>
            <a:r>
              <a:rPr sz="1200" spc="-7" dirty="0">
                <a:latin typeface="Calibri"/>
                <a:cs typeface="Calibri"/>
              </a:rPr>
              <a:t>etc.) providing</a:t>
            </a:r>
            <a:r>
              <a:rPr sz="1200" spc="-37" dirty="0">
                <a:latin typeface="Calibri"/>
                <a:cs typeface="Calibri"/>
              </a:rPr>
              <a:t> </a:t>
            </a:r>
            <a:r>
              <a:rPr sz="1200" dirty="0">
                <a:latin typeface="Calibri"/>
                <a:cs typeface="Calibri"/>
              </a:rPr>
              <a:t>services</a:t>
            </a:r>
            <a:r>
              <a:rPr sz="1200" spc="-17"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your</a:t>
            </a:r>
            <a:r>
              <a:rPr sz="1200" spc="-13" dirty="0">
                <a:latin typeface="Calibri"/>
                <a:cs typeface="Calibri"/>
              </a:rPr>
              <a:t> </a:t>
            </a:r>
            <a:r>
              <a:rPr sz="1200" dirty="0">
                <a:latin typeface="Calibri"/>
                <a:cs typeface="Calibri"/>
              </a:rPr>
              <a:t>child.</a:t>
            </a:r>
            <a:r>
              <a:rPr sz="1200" spc="133" dirty="0">
                <a:latin typeface="Calibri"/>
                <a:cs typeface="Calibri"/>
              </a:rPr>
              <a:t> </a:t>
            </a:r>
            <a:r>
              <a:rPr sz="1200" dirty="0">
                <a:latin typeface="Calibri"/>
                <a:cs typeface="Calibri"/>
              </a:rPr>
              <a:t>Paraprofessionals</a:t>
            </a:r>
            <a:r>
              <a:rPr sz="1200" spc="-11" dirty="0">
                <a:latin typeface="Calibri"/>
                <a:cs typeface="Calibri"/>
              </a:rPr>
              <a:t> </a:t>
            </a:r>
            <a:r>
              <a:rPr sz="1200" dirty="0">
                <a:latin typeface="Calibri"/>
                <a:cs typeface="Calibri"/>
              </a:rPr>
              <a:t>should</a:t>
            </a:r>
            <a:r>
              <a:rPr sz="1200" spc="-13" dirty="0">
                <a:latin typeface="Calibri"/>
                <a:cs typeface="Calibri"/>
              </a:rPr>
              <a:t> </a:t>
            </a:r>
            <a:r>
              <a:rPr sz="1200" dirty="0">
                <a:latin typeface="Calibri"/>
                <a:cs typeface="Calibri"/>
              </a:rPr>
              <a:t>meet</a:t>
            </a:r>
            <a:r>
              <a:rPr sz="1200" spc="-20" dirty="0">
                <a:latin typeface="Calibri"/>
                <a:cs typeface="Calibri"/>
              </a:rPr>
              <a:t> </a:t>
            </a:r>
            <a:r>
              <a:rPr sz="1200" dirty="0">
                <a:latin typeface="Calibri"/>
                <a:cs typeface="Calibri"/>
              </a:rPr>
              <a:t>one</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the</a:t>
            </a:r>
            <a:r>
              <a:rPr sz="1200" spc="-17" dirty="0">
                <a:latin typeface="Calibri"/>
                <a:cs typeface="Calibri"/>
              </a:rPr>
              <a:t> </a:t>
            </a:r>
            <a:r>
              <a:rPr sz="1200" spc="-7" dirty="0">
                <a:latin typeface="Calibri"/>
                <a:cs typeface="Calibri"/>
              </a:rPr>
              <a:t>minimum </a:t>
            </a:r>
            <a:r>
              <a:rPr sz="1200" dirty="0">
                <a:latin typeface="Calibri"/>
                <a:cs typeface="Calibri"/>
              </a:rPr>
              <a:t>requirements,</a:t>
            </a:r>
            <a:r>
              <a:rPr sz="1200" spc="-20" dirty="0">
                <a:latin typeface="Calibri"/>
                <a:cs typeface="Calibri"/>
              </a:rPr>
              <a:t> </a:t>
            </a:r>
            <a:r>
              <a:rPr sz="1200" dirty="0">
                <a:latin typeface="Calibri"/>
                <a:cs typeface="Calibri"/>
              </a:rPr>
              <a:t>which</a:t>
            </a:r>
            <a:r>
              <a:rPr sz="1200" spc="-11" dirty="0">
                <a:latin typeface="Calibri"/>
                <a:cs typeface="Calibri"/>
              </a:rPr>
              <a:t> </a:t>
            </a:r>
            <a:r>
              <a:rPr sz="1200" dirty="0">
                <a:latin typeface="Calibri"/>
                <a:cs typeface="Calibri"/>
              </a:rPr>
              <a:t>is</a:t>
            </a:r>
            <a:r>
              <a:rPr sz="1200" spc="-7" dirty="0">
                <a:latin typeface="Calibri"/>
                <a:cs typeface="Calibri"/>
              </a:rPr>
              <a:t> </a:t>
            </a:r>
            <a:r>
              <a:rPr sz="1200" dirty="0">
                <a:latin typeface="Calibri"/>
                <a:cs typeface="Calibri"/>
              </a:rPr>
              <a:t>a</a:t>
            </a:r>
            <a:r>
              <a:rPr sz="1200" spc="-13" dirty="0">
                <a:latin typeface="Calibri"/>
                <a:cs typeface="Calibri"/>
              </a:rPr>
              <a:t> </a:t>
            </a:r>
            <a:r>
              <a:rPr sz="1200" dirty="0">
                <a:latin typeface="Calibri"/>
                <a:cs typeface="Calibri"/>
              </a:rPr>
              <a:t>minimum</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48</a:t>
            </a:r>
            <a:r>
              <a:rPr sz="1200" spc="-11" dirty="0">
                <a:latin typeface="Calibri"/>
                <a:cs typeface="Calibri"/>
              </a:rPr>
              <a:t> </a:t>
            </a:r>
            <a:r>
              <a:rPr sz="1200" dirty="0">
                <a:latin typeface="Calibri"/>
                <a:cs typeface="Calibri"/>
              </a:rPr>
              <a:t>college</a:t>
            </a:r>
            <a:r>
              <a:rPr sz="1200" spc="-13" dirty="0">
                <a:latin typeface="Calibri"/>
                <a:cs typeface="Calibri"/>
              </a:rPr>
              <a:t> </a:t>
            </a:r>
            <a:r>
              <a:rPr sz="1200" dirty="0">
                <a:latin typeface="Calibri"/>
                <a:cs typeface="Calibri"/>
              </a:rPr>
              <a:t>credit</a:t>
            </a:r>
            <a:r>
              <a:rPr sz="1200" spc="-13" dirty="0">
                <a:latin typeface="Calibri"/>
                <a:cs typeface="Calibri"/>
              </a:rPr>
              <a:t> </a:t>
            </a:r>
            <a:r>
              <a:rPr sz="1200" dirty="0">
                <a:latin typeface="Calibri"/>
                <a:cs typeface="Calibri"/>
              </a:rPr>
              <a:t>hours,</a:t>
            </a:r>
            <a:r>
              <a:rPr sz="1200" spc="-4" dirty="0">
                <a:latin typeface="Calibri"/>
                <a:cs typeface="Calibri"/>
              </a:rPr>
              <a:t> </a:t>
            </a:r>
            <a:r>
              <a:rPr sz="1200" dirty="0">
                <a:latin typeface="Calibri"/>
                <a:cs typeface="Calibri"/>
              </a:rPr>
              <a:t>an</a:t>
            </a:r>
            <a:r>
              <a:rPr sz="1200" spc="-11" dirty="0">
                <a:latin typeface="Calibri"/>
                <a:cs typeface="Calibri"/>
              </a:rPr>
              <a:t> </a:t>
            </a:r>
            <a:r>
              <a:rPr sz="1200" dirty="0">
                <a:latin typeface="Calibri"/>
                <a:cs typeface="Calibri"/>
              </a:rPr>
              <a:t>associate</a:t>
            </a:r>
            <a:r>
              <a:rPr sz="1200" spc="-11" dirty="0">
                <a:latin typeface="Calibri"/>
                <a:cs typeface="Calibri"/>
              </a:rPr>
              <a:t> </a:t>
            </a:r>
            <a:r>
              <a:rPr sz="1200" dirty="0">
                <a:latin typeface="Calibri"/>
                <a:cs typeface="Calibri"/>
              </a:rPr>
              <a:t>degree</a:t>
            </a:r>
            <a:r>
              <a:rPr sz="1200" spc="-11" dirty="0">
                <a:latin typeface="Calibri"/>
                <a:cs typeface="Calibri"/>
              </a:rPr>
              <a:t> </a:t>
            </a:r>
            <a:r>
              <a:rPr sz="1200" spc="-17" dirty="0">
                <a:latin typeface="Calibri"/>
                <a:cs typeface="Calibri"/>
              </a:rPr>
              <a:t>(or </a:t>
            </a:r>
            <a:r>
              <a:rPr sz="1200" dirty="0">
                <a:latin typeface="Calibri"/>
                <a:cs typeface="Calibri"/>
              </a:rPr>
              <a:t>higher),</a:t>
            </a:r>
            <a:r>
              <a:rPr sz="1200" spc="-11"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score</a:t>
            </a:r>
            <a:r>
              <a:rPr sz="1200" spc="-11" dirty="0">
                <a:latin typeface="Calibri"/>
                <a:cs typeface="Calibri"/>
              </a:rPr>
              <a:t> </a:t>
            </a:r>
            <a:r>
              <a:rPr sz="1200" dirty="0">
                <a:latin typeface="Calibri"/>
                <a:cs typeface="Calibri"/>
              </a:rPr>
              <a:t>at</a:t>
            </a:r>
            <a:r>
              <a:rPr sz="1200" spc="-7" dirty="0">
                <a:latin typeface="Calibri"/>
                <a:cs typeface="Calibri"/>
              </a:rPr>
              <a:t> </a:t>
            </a:r>
            <a:r>
              <a:rPr sz="1200" dirty="0">
                <a:latin typeface="Calibri"/>
                <a:cs typeface="Calibri"/>
              </a:rPr>
              <a:t>least</a:t>
            </a:r>
            <a:r>
              <a:rPr sz="1200" spc="-13"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on</a:t>
            </a:r>
            <a:r>
              <a:rPr sz="1200" spc="-17" dirty="0">
                <a:latin typeface="Calibri"/>
                <a:cs typeface="Calibri"/>
              </a:rPr>
              <a:t> </a:t>
            </a:r>
            <a:r>
              <a:rPr sz="1200" dirty="0">
                <a:latin typeface="Calibri"/>
                <a:cs typeface="Calibri"/>
              </a:rPr>
              <a:t>the</a:t>
            </a:r>
            <a:r>
              <a:rPr sz="1200" spc="-13" dirty="0">
                <a:latin typeface="Calibri"/>
                <a:cs typeface="Calibri"/>
              </a:rPr>
              <a:t> </a:t>
            </a:r>
            <a:r>
              <a:rPr sz="1200" dirty="0" err="1">
                <a:latin typeface="Calibri"/>
                <a:cs typeface="Calibri"/>
              </a:rPr>
              <a:t>Parapro</a:t>
            </a:r>
            <a:r>
              <a:rPr sz="1200" spc="-4" dirty="0">
                <a:latin typeface="Calibri"/>
                <a:cs typeface="Calibri"/>
              </a:rPr>
              <a:t> </a:t>
            </a:r>
            <a:r>
              <a:rPr sz="1200" spc="-7" dirty="0">
                <a:latin typeface="Calibri"/>
                <a:cs typeface="Calibri"/>
              </a:rPr>
              <a:t>Assessment.</a:t>
            </a:r>
            <a:endParaRPr sz="1200" dirty="0">
              <a:latin typeface="Calibri"/>
              <a:cs typeface="Calibri"/>
            </a:endParaRPr>
          </a:p>
          <a:p>
            <a:pPr>
              <a:spcBef>
                <a:spcPts val="17"/>
              </a:spcBef>
              <a:buFont typeface="Symbol"/>
              <a:buChar char=""/>
            </a:pPr>
            <a:endParaRPr sz="1400">
              <a:latin typeface="Calibri"/>
              <a:cs typeface="Calibri"/>
            </a:endParaRPr>
          </a:p>
          <a:p>
            <a:pPr marL="192405" marR="580390" indent="-164465">
              <a:lnSpc>
                <a:spcPct val="101699"/>
              </a:lnSpc>
              <a:buFont typeface="Symbol"/>
              <a:buChar char=""/>
              <a:tabLst>
                <a:tab pos="184000" algn="l"/>
                <a:tab pos="184865" algn="l"/>
              </a:tabLst>
            </a:pPr>
            <a:r>
              <a:rPr sz="1200" dirty="0">
                <a:latin typeface="Calibri"/>
                <a:cs typeface="Calibri"/>
              </a:rPr>
              <a:t>Be</a:t>
            </a:r>
            <a:r>
              <a:rPr sz="1200" spc="-4" dirty="0">
                <a:latin typeface="Calibri"/>
                <a:cs typeface="Calibri"/>
              </a:rPr>
              <a:t> </a:t>
            </a:r>
            <a:r>
              <a:rPr sz="1200" dirty="0">
                <a:latin typeface="Calibri"/>
                <a:cs typeface="Calibri"/>
              </a:rPr>
              <a:t>provided</a:t>
            </a:r>
            <a:r>
              <a:rPr sz="1200" spc="-4" dirty="0">
                <a:latin typeface="Calibri"/>
                <a:cs typeface="Calibri"/>
              </a:rPr>
              <a:t> </a:t>
            </a:r>
            <a:r>
              <a:rPr sz="1200" dirty="0">
                <a:latin typeface="Calibri"/>
                <a:cs typeface="Calibri"/>
              </a:rPr>
              <a:t>timely</a:t>
            </a:r>
            <a:r>
              <a:rPr sz="1200" spc="7" dirty="0">
                <a:latin typeface="Calibri"/>
                <a:cs typeface="Calibri"/>
              </a:rPr>
              <a:t> </a:t>
            </a:r>
            <a:r>
              <a:rPr sz="1200" dirty="0">
                <a:latin typeface="Calibri"/>
                <a:cs typeface="Calibri"/>
              </a:rPr>
              <a:t>notice</a:t>
            </a:r>
            <a:r>
              <a:rPr sz="1200" spc="11" dirty="0">
                <a:latin typeface="Calibri"/>
                <a:cs typeface="Calibri"/>
              </a:rPr>
              <a:t> </a:t>
            </a:r>
            <a:r>
              <a:rPr sz="1200" dirty="0">
                <a:latin typeface="Calibri"/>
                <a:cs typeface="Calibri"/>
              </a:rPr>
              <a:t>that</a:t>
            </a:r>
            <a:r>
              <a:rPr sz="1200" spc="7" dirty="0">
                <a:latin typeface="Calibri"/>
                <a:cs typeface="Calibri"/>
              </a:rPr>
              <a:t> </a:t>
            </a:r>
            <a:r>
              <a:rPr sz="1200" dirty="0">
                <a:latin typeface="Calibri"/>
                <a:cs typeface="Calibri"/>
              </a:rPr>
              <a:t>your child</a:t>
            </a:r>
            <a:r>
              <a:rPr sz="1200" spc="7" dirty="0">
                <a:latin typeface="Calibri"/>
                <a:cs typeface="Calibri"/>
              </a:rPr>
              <a:t> </a:t>
            </a:r>
            <a:r>
              <a:rPr sz="1200" dirty="0">
                <a:latin typeface="Calibri"/>
                <a:cs typeface="Calibri"/>
              </a:rPr>
              <a:t>has</a:t>
            </a:r>
            <a:r>
              <a:rPr sz="1200" spc="11" dirty="0">
                <a:latin typeface="Calibri"/>
                <a:cs typeface="Calibri"/>
              </a:rPr>
              <a:t> </a:t>
            </a:r>
            <a:r>
              <a:rPr sz="1200" dirty="0">
                <a:latin typeface="Calibri"/>
                <a:cs typeface="Calibri"/>
              </a:rPr>
              <a:t>been</a:t>
            </a:r>
            <a:r>
              <a:rPr sz="1200" spc="7" dirty="0">
                <a:latin typeface="Calibri"/>
                <a:cs typeface="Calibri"/>
              </a:rPr>
              <a:t> </a:t>
            </a:r>
            <a:r>
              <a:rPr sz="1200" dirty="0">
                <a:latin typeface="Calibri"/>
                <a:cs typeface="Calibri"/>
              </a:rPr>
              <a:t>assigned</a:t>
            </a:r>
            <a:r>
              <a:rPr lang="en-US" sz="1200"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taught</a:t>
            </a:r>
            <a:r>
              <a:rPr sz="1200" spc="7" dirty="0">
                <a:latin typeface="Calibri"/>
                <a:cs typeface="Calibri"/>
              </a:rPr>
              <a:t> </a:t>
            </a:r>
            <a:r>
              <a:rPr sz="1200" dirty="0">
                <a:latin typeface="Calibri"/>
                <a:cs typeface="Calibri"/>
              </a:rPr>
              <a:t>for</a:t>
            </a:r>
            <a:r>
              <a:rPr sz="1200" spc="4" dirty="0">
                <a:latin typeface="Calibri"/>
                <a:cs typeface="Calibri"/>
              </a:rPr>
              <a:t> </a:t>
            </a:r>
            <a:r>
              <a:rPr sz="1200" dirty="0">
                <a:latin typeface="Calibri"/>
                <a:cs typeface="Calibri"/>
              </a:rPr>
              <a:t>4</a:t>
            </a:r>
            <a:r>
              <a:rPr sz="1200" spc="11" dirty="0">
                <a:latin typeface="Calibri"/>
                <a:cs typeface="Calibri"/>
              </a:rPr>
              <a:t> </a:t>
            </a:r>
            <a:r>
              <a:rPr sz="1200" dirty="0">
                <a:latin typeface="Calibri"/>
                <a:cs typeface="Calibri"/>
              </a:rPr>
              <a:t>or</a:t>
            </a:r>
            <a:r>
              <a:rPr sz="1200" spc="4" dirty="0">
                <a:latin typeface="Calibri"/>
                <a:cs typeface="Calibri"/>
              </a:rPr>
              <a:t> </a:t>
            </a:r>
            <a:r>
              <a:rPr sz="1200" spc="-13" dirty="0">
                <a:latin typeface="Calibri"/>
                <a:cs typeface="Calibri"/>
              </a:rPr>
              <a:t>more </a:t>
            </a:r>
            <a:r>
              <a:rPr sz="1200" dirty="0">
                <a:latin typeface="Calibri"/>
                <a:cs typeface="Calibri"/>
              </a:rPr>
              <a:t>consecutive</a:t>
            </a:r>
            <a:r>
              <a:rPr sz="1200" spc="11" dirty="0">
                <a:latin typeface="Calibri"/>
                <a:cs typeface="Calibri"/>
              </a:rPr>
              <a:t> </a:t>
            </a:r>
            <a:r>
              <a:rPr sz="1200" dirty="0">
                <a:latin typeface="Calibri"/>
                <a:cs typeface="Calibri"/>
              </a:rPr>
              <a:t>weeks</a:t>
            </a:r>
            <a:r>
              <a:rPr sz="1200" spc="11" dirty="0">
                <a:latin typeface="Calibri"/>
                <a:cs typeface="Calibri"/>
              </a:rPr>
              <a:t> </a:t>
            </a:r>
            <a:r>
              <a:rPr sz="1200" dirty="0">
                <a:latin typeface="Calibri"/>
                <a:cs typeface="Calibri"/>
              </a:rPr>
              <a:t>by</a:t>
            </a:r>
            <a:r>
              <a:rPr sz="1200" spc="13" dirty="0">
                <a:latin typeface="Calibri"/>
                <a:cs typeface="Calibri"/>
              </a:rPr>
              <a:t> </a:t>
            </a:r>
            <a:r>
              <a:rPr sz="1200" dirty="0">
                <a:latin typeface="Calibri"/>
                <a:cs typeface="Calibri"/>
              </a:rPr>
              <a:t>a</a:t>
            </a:r>
            <a:r>
              <a:rPr sz="1200" spc="20" dirty="0">
                <a:latin typeface="Calibri"/>
                <a:cs typeface="Calibri"/>
              </a:rPr>
              <a:t> </a:t>
            </a:r>
            <a:r>
              <a:rPr sz="1200" dirty="0">
                <a:latin typeface="Calibri"/>
                <a:cs typeface="Calibri"/>
              </a:rPr>
              <a:t>teacher</a:t>
            </a:r>
            <a:r>
              <a:rPr sz="1200" spc="13" dirty="0">
                <a:latin typeface="Calibri"/>
                <a:cs typeface="Calibri"/>
              </a:rPr>
              <a:t> </a:t>
            </a:r>
            <a:r>
              <a:rPr sz="1200" dirty="0">
                <a:latin typeface="Calibri"/>
                <a:cs typeface="Calibri"/>
              </a:rPr>
              <a:t>with</a:t>
            </a:r>
            <a:r>
              <a:rPr sz="1200" spc="13" dirty="0">
                <a:latin typeface="Calibri"/>
                <a:cs typeface="Calibri"/>
              </a:rPr>
              <a:t> </a:t>
            </a:r>
            <a:r>
              <a:rPr sz="1200" dirty="0">
                <a:latin typeface="Calibri"/>
                <a:cs typeface="Calibri"/>
              </a:rPr>
              <a:t>limited</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certification</a:t>
            </a:r>
            <a:r>
              <a:rPr sz="1200" spc="4" dirty="0">
                <a:latin typeface="Calibri"/>
                <a:cs typeface="Calibri"/>
              </a:rPr>
              <a:t> </a:t>
            </a:r>
            <a:r>
              <a:rPr sz="1200" dirty="0">
                <a:latin typeface="Calibri"/>
                <a:cs typeface="Calibri"/>
              </a:rPr>
              <a:t>or</a:t>
            </a:r>
            <a:r>
              <a:rPr sz="1200" spc="13" dirty="0">
                <a:latin typeface="Calibri"/>
                <a:cs typeface="Calibri"/>
              </a:rPr>
              <a:t> </a:t>
            </a:r>
            <a:r>
              <a:rPr sz="1200" spc="-7" dirty="0">
                <a:latin typeface="Calibri"/>
                <a:cs typeface="Calibri"/>
              </a:rPr>
              <a:t>licensure.</a:t>
            </a:r>
            <a:endParaRPr sz="1200" dirty="0">
              <a:latin typeface="Calibri"/>
              <a:cs typeface="Calibri"/>
            </a:endParaRPr>
          </a:p>
          <a:p>
            <a:pPr>
              <a:spcBef>
                <a:spcPts val="7"/>
              </a:spcBef>
              <a:buFont typeface="Symbol"/>
              <a:buChar char=""/>
            </a:pPr>
            <a:endParaRPr sz="1400">
              <a:latin typeface="Calibri"/>
              <a:cs typeface="Calibri"/>
            </a:endParaRPr>
          </a:p>
          <a:p>
            <a:pPr marL="184150" marR="553085" indent="-156210">
              <a:lnSpc>
                <a:spcPct val="100699"/>
              </a:lnSpc>
              <a:buFont typeface="Symbol"/>
              <a:buChar char=""/>
              <a:tabLst>
                <a:tab pos="184000" algn="l"/>
                <a:tab pos="184865" algn="l"/>
              </a:tabLst>
            </a:pPr>
            <a:r>
              <a:rPr sz="1200" dirty="0">
                <a:latin typeface="Calibri"/>
                <a:cs typeface="Calibri"/>
              </a:rPr>
              <a:t>Be</a:t>
            </a:r>
            <a:r>
              <a:rPr sz="1200" spc="13" dirty="0">
                <a:latin typeface="Calibri"/>
                <a:cs typeface="Calibri"/>
              </a:rPr>
              <a:t> </a:t>
            </a:r>
            <a:r>
              <a:rPr sz="1200" spc="-7" dirty="0">
                <a:latin typeface="Calibri"/>
                <a:cs typeface="Calibri"/>
              </a:rPr>
              <a:t>provided information</a:t>
            </a:r>
            <a:r>
              <a:rPr sz="1200" spc="-20"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3" dirty="0">
                <a:latin typeface="Calibri"/>
                <a:cs typeface="Calibri"/>
              </a:rPr>
              <a:t> </a:t>
            </a:r>
            <a:r>
              <a:rPr sz="1200" spc="-7" dirty="0">
                <a:latin typeface="Calibri"/>
                <a:cs typeface="Calibri"/>
              </a:rPr>
              <a:t>assessment required</a:t>
            </a:r>
            <a:r>
              <a:rPr sz="1200" spc="-11" dirty="0">
                <a:latin typeface="Calibri"/>
                <a:cs typeface="Calibri"/>
              </a:rPr>
              <a:t> </a:t>
            </a:r>
            <a:r>
              <a:rPr sz="1200" dirty="0">
                <a:latin typeface="Calibri"/>
                <a:cs typeface="Calibri"/>
              </a:rPr>
              <a:t>by</a:t>
            </a:r>
            <a:r>
              <a:rPr sz="1200" spc="-11"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and</a:t>
            </a:r>
            <a:r>
              <a:rPr sz="1200" spc="-20"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school district.</a:t>
            </a:r>
            <a:r>
              <a:rPr sz="1200" spc="-13" dirty="0">
                <a:latin typeface="Calibri"/>
                <a:cs typeface="Calibri"/>
              </a:rPr>
              <a:t> </a:t>
            </a:r>
            <a:r>
              <a:rPr sz="1200" dirty="0">
                <a:latin typeface="Calibri"/>
                <a:cs typeface="Calibri"/>
              </a:rPr>
              <a:t>The</a:t>
            </a:r>
            <a:r>
              <a:rPr sz="1200" spc="-7" dirty="0">
                <a:latin typeface="Calibri"/>
                <a:cs typeface="Calibri"/>
              </a:rPr>
              <a:t> information</a:t>
            </a:r>
            <a:r>
              <a:rPr sz="1200" spc="-20" dirty="0">
                <a:latin typeface="Calibri"/>
                <a:cs typeface="Calibri"/>
              </a:rPr>
              <a:t> </a:t>
            </a:r>
            <a:r>
              <a:rPr sz="1200" dirty="0">
                <a:latin typeface="Calibri"/>
                <a:cs typeface="Calibri"/>
              </a:rPr>
              <a:t>must</a:t>
            </a:r>
            <a:r>
              <a:rPr sz="1200" spc="-13" dirty="0">
                <a:latin typeface="Calibri"/>
                <a:cs typeface="Calibri"/>
              </a:rPr>
              <a:t> </a:t>
            </a:r>
            <a:r>
              <a:rPr sz="1200" spc="-7" dirty="0">
                <a:latin typeface="Calibri"/>
                <a:cs typeface="Calibri"/>
              </a:rPr>
              <a:t>include:</a:t>
            </a:r>
            <a:r>
              <a:rPr sz="1200" spc="-11" dirty="0">
                <a:latin typeface="Calibri"/>
                <a:cs typeface="Calibri"/>
              </a:rPr>
              <a:t> </a:t>
            </a:r>
            <a:r>
              <a:rPr sz="1200" dirty="0">
                <a:latin typeface="Calibri"/>
                <a:cs typeface="Calibri"/>
              </a:rPr>
              <a:t>1.</a:t>
            </a:r>
            <a:r>
              <a:rPr sz="1200" spc="-11" dirty="0">
                <a:latin typeface="Calibri"/>
                <a:cs typeface="Calibri"/>
              </a:rPr>
              <a:t> </a:t>
            </a:r>
            <a:r>
              <a:rPr sz="1200" spc="-7" dirty="0">
                <a:latin typeface="Calibri"/>
                <a:cs typeface="Calibri"/>
              </a:rPr>
              <a:t>Subject</a:t>
            </a:r>
            <a:r>
              <a:rPr sz="1200" spc="-13" dirty="0">
                <a:latin typeface="Calibri"/>
                <a:cs typeface="Calibri"/>
              </a:rPr>
              <a:t> </a:t>
            </a:r>
            <a:r>
              <a:rPr sz="1200" dirty="0">
                <a:latin typeface="Calibri"/>
                <a:cs typeface="Calibri"/>
              </a:rPr>
              <a:t>matter</a:t>
            </a:r>
            <a:r>
              <a:rPr sz="1200" spc="-4" dirty="0">
                <a:latin typeface="Calibri"/>
                <a:cs typeface="Calibri"/>
              </a:rPr>
              <a:t> </a:t>
            </a:r>
            <a:r>
              <a:rPr sz="1200" spc="-7" dirty="0">
                <a:latin typeface="Calibri"/>
                <a:cs typeface="Calibri"/>
              </a:rPr>
              <a:t>assessed</a:t>
            </a:r>
            <a:r>
              <a:rPr sz="1200" spc="-17" dirty="0">
                <a:latin typeface="Calibri"/>
                <a:cs typeface="Calibri"/>
              </a:rPr>
              <a:t> </a:t>
            </a:r>
            <a:r>
              <a:rPr sz="1200" dirty="0">
                <a:latin typeface="Calibri"/>
                <a:cs typeface="Calibri"/>
              </a:rPr>
              <a:t>2.</a:t>
            </a:r>
            <a:r>
              <a:rPr sz="1200" spc="-20" dirty="0">
                <a:latin typeface="Calibri"/>
                <a:cs typeface="Calibri"/>
              </a:rPr>
              <a:t> </a:t>
            </a:r>
            <a:r>
              <a:rPr sz="1200" dirty="0">
                <a:latin typeface="Calibri"/>
                <a:cs typeface="Calibri"/>
              </a:rPr>
              <a:t>Purpose</a:t>
            </a:r>
            <a:r>
              <a:rPr sz="1200" spc="-4" dirty="0">
                <a:latin typeface="Calibri"/>
                <a:cs typeface="Calibri"/>
              </a:rPr>
              <a:t> </a:t>
            </a:r>
            <a:r>
              <a:rPr sz="1200" dirty="0">
                <a:latin typeface="Calibri"/>
                <a:cs typeface="Calibri"/>
              </a:rPr>
              <a:t>of</a:t>
            </a:r>
            <a:r>
              <a:rPr sz="1200" spc="-11" dirty="0">
                <a:latin typeface="Calibri"/>
                <a:cs typeface="Calibri"/>
              </a:rPr>
              <a:t> </a:t>
            </a:r>
            <a:r>
              <a:rPr sz="1200" spc="-17" dirty="0">
                <a:latin typeface="Calibri"/>
                <a:cs typeface="Calibri"/>
              </a:rPr>
              <a:t>the </a:t>
            </a:r>
            <a:r>
              <a:rPr sz="1200" spc="-7" dirty="0">
                <a:latin typeface="Calibri"/>
                <a:cs typeface="Calibri"/>
              </a:rPr>
              <a:t>assessment</a:t>
            </a:r>
            <a:r>
              <a:rPr sz="1200" spc="-13" dirty="0">
                <a:latin typeface="Calibri"/>
                <a:cs typeface="Calibri"/>
              </a:rPr>
              <a:t> </a:t>
            </a:r>
            <a:r>
              <a:rPr sz="1200" dirty="0">
                <a:latin typeface="Calibri"/>
                <a:cs typeface="Calibri"/>
              </a:rPr>
              <a:t>3.</a:t>
            </a:r>
            <a:r>
              <a:rPr sz="1200" spc="-7" dirty="0">
                <a:latin typeface="Calibri"/>
                <a:cs typeface="Calibri"/>
              </a:rPr>
              <a:t> Source</a:t>
            </a:r>
            <a:r>
              <a:rPr sz="1200" spc="-11"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spc="-7" dirty="0">
                <a:latin typeface="Calibri"/>
                <a:cs typeface="Calibri"/>
              </a:rPr>
              <a:t>requirement, </a:t>
            </a:r>
            <a:r>
              <a:rPr sz="1200" dirty="0">
                <a:latin typeface="Calibri"/>
                <a:cs typeface="Calibri"/>
              </a:rPr>
              <a:t>and</a:t>
            </a:r>
            <a:r>
              <a:rPr sz="1200" spc="-13" dirty="0">
                <a:latin typeface="Calibri"/>
                <a:cs typeface="Calibri"/>
              </a:rPr>
              <a:t> </a:t>
            </a:r>
            <a:r>
              <a:rPr sz="1200" dirty="0">
                <a:latin typeface="Calibri"/>
                <a:cs typeface="Calibri"/>
              </a:rPr>
              <a:t>if</a:t>
            </a:r>
            <a:r>
              <a:rPr sz="1200" spc="-7" dirty="0">
                <a:latin typeface="Calibri"/>
                <a:cs typeface="Calibri"/>
              </a:rPr>
              <a:t> information</a:t>
            </a:r>
            <a:r>
              <a:rPr sz="1200" spc="-11" dirty="0">
                <a:latin typeface="Calibri"/>
                <a:cs typeface="Calibri"/>
              </a:rPr>
              <a:t> </a:t>
            </a:r>
            <a:r>
              <a:rPr sz="1200" dirty="0">
                <a:latin typeface="Calibri"/>
                <a:cs typeface="Calibri"/>
              </a:rPr>
              <a:t>that</a:t>
            </a:r>
            <a:r>
              <a:rPr sz="1200" spc="-7" dirty="0">
                <a:latin typeface="Calibri"/>
                <a:cs typeface="Calibri"/>
              </a:rPr>
              <a:t> includes</a:t>
            </a:r>
            <a:r>
              <a:rPr sz="1200" dirty="0">
                <a:latin typeface="Calibri"/>
                <a:cs typeface="Calibri"/>
              </a:rPr>
              <a:t> a)</a:t>
            </a:r>
            <a:r>
              <a:rPr sz="1200" spc="-13" dirty="0">
                <a:latin typeface="Calibri"/>
                <a:cs typeface="Calibri"/>
              </a:rPr>
              <a:t> </a:t>
            </a:r>
            <a:r>
              <a:rPr sz="1200" dirty="0">
                <a:latin typeface="Calibri"/>
                <a:cs typeface="Calibri"/>
              </a:rPr>
              <a:t>Length</a:t>
            </a:r>
            <a:r>
              <a:rPr sz="1200" spc="-4" dirty="0">
                <a:latin typeface="Calibri"/>
                <a:cs typeface="Calibri"/>
              </a:rPr>
              <a:t> </a:t>
            </a:r>
            <a:r>
              <a:rPr sz="1200" spc="-17" dirty="0">
                <a:latin typeface="Calibri"/>
                <a:cs typeface="Calibri"/>
              </a:rPr>
              <a:t>of </a:t>
            </a:r>
            <a:r>
              <a:rPr sz="1200" dirty="0">
                <a:latin typeface="Calibri"/>
                <a:cs typeface="Calibri"/>
              </a:rPr>
              <a:t>time</a:t>
            </a:r>
            <a:r>
              <a:rPr sz="1200" spc="-31" dirty="0">
                <a:latin typeface="Calibri"/>
                <a:cs typeface="Calibri"/>
              </a:rPr>
              <a:t> </a:t>
            </a:r>
            <a:r>
              <a:rPr sz="1200" spc="-7" dirty="0">
                <a:latin typeface="Calibri"/>
                <a:cs typeface="Calibri"/>
              </a:rPr>
              <a:t>expected</a:t>
            </a:r>
            <a:r>
              <a:rPr sz="1200" spc="-17" dirty="0">
                <a:latin typeface="Calibri"/>
                <a:cs typeface="Calibri"/>
              </a:rPr>
              <a:t> </a:t>
            </a:r>
            <a:r>
              <a:rPr sz="1200" dirty="0">
                <a:latin typeface="Calibri"/>
                <a:cs typeface="Calibri"/>
              </a:rPr>
              <a:t>and</a:t>
            </a:r>
            <a:r>
              <a:rPr sz="1200" spc="-24" dirty="0">
                <a:latin typeface="Calibri"/>
                <a:cs typeface="Calibri"/>
              </a:rPr>
              <a:t> </a:t>
            </a:r>
            <a:r>
              <a:rPr sz="1200" dirty="0">
                <a:latin typeface="Calibri"/>
                <a:cs typeface="Calibri"/>
              </a:rPr>
              <a:t>schedule</a:t>
            </a:r>
            <a:r>
              <a:rPr sz="1200" spc="-17" dirty="0">
                <a:latin typeface="Calibri"/>
                <a:cs typeface="Calibri"/>
              </a:rPr>
              <a:t> </a:t>
            </a:r>
            <a:r>
              <a:rPr sz="1200" dirty="0">
                <a:latin typeface="Calibri"/>
                <a:cs typeface="Calibri"/>
              </a:rPr>
              <a:t>for</a:t>
            </a:r>
            <a:r>
              <a:rPr sz="1200" spc="-11"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assessments</a:t>
            </a:r>
            <a:r>
              <a:rPr sz="1200" spc="-11" dirty="0">
                <a:latin typeface="Calibri"/>
                <a:cs typeface="Calibri"/>
              </a:rPr>
              <a:t> </a:t>
            </a:r>
            <a:r>
              <a:rPr sz="1200" dirty="0">
                <a:latin typeface="Calibri"/>
                <a:cs typeface="Calibri"/>
              </a:rPr>
              <a:t>b)</a:t>
            </a:r>
            <a:r>
              <a:rPr sz="1200" spc="-13" dirty="0">
                <a:latin typeface="Calibri"/>
                <a:cs typeface="Calibri"/>
              </a:rPr>
              <a:t> </a:t>
            </a:r>
            <a:r>
              <a:rPr sz="1200" dirty="0">
                <a:latin typeface="Calibri"/>
                <a:cs typeface="Calibri"/>
              </a:rPr>
              <a:t>Time</a:t>
            </a:r>
            <a:r>
              <a:rPr sz="1200" spc="-11" dirty="0">
                <a:latin typeface="Calibri"/>
                <a:cs typeface="Calibri"/>
              </a:rPr>
              <a:t> </a:t>
            </a:r>
            <a:r>
              <a:rPr sz="1200" dirty="0">
                <a:latin typeface="Calibri"/>
                <a:cs typeface="Calibri"/>
              </a:rPr>
              <a:t>and</a:t>
            </a:r>
            <a:r>
              <a:rPr sz="1200" spc="-20" dirty="0">
                <a:latin typeface="Calibri"/>
                <a:cs typeface="Calibri"/>
              </a:rPr>
              <a:t> </a:t>
            </a:r>
            <a:r>
              <a:rPr sz="1200" spc="-7" dirty="0">
                <a:latin typeface="Calibri"/>
                <a:cs typeface="Calibri"/>
              </a:rPr>
              <a:t>format</a:t>
            </a:r>
            <a:r>
              <a:rPr sz="1200" spc="-13" dirty="0">
                <a:latin typeface="Calibri"/>
                <a:cs typeface="Calibri"/>
              </a:rPr>
              <a:t> </a:t>
            </a:r>
            <a:r>
              <a:rPr sz="1200" dirty="0">
                <a:latin typeface="Calibri"/>
                <a:cs typeface="Calibri"/>
              </a:rPr>
              <a:t>for</a:t>
            </a:r>
            <a:r>
              <a:rPr sz="1200" spc="-11" dirty="0">
                <a:latin typeface="Calibri"/>
                <a:cs typeface="Calibri"/>
              </a:rPr>
              <a:t> </a:t>
            </a:r>
            <a:r>
              <a:rPr sz="1200" spc="-7" dirty="0">
                <a:latin typeface="Calibri"/>
                <a:cs typeface="Calibri"/>
              </a:rPr>
              <a:t>disseminating results.</a:t>
            </a:r>
            <a:endParaRPr sz="1200" dirty="0">
              <a:latin typeface="Calibri"/>
              <a:cs typeface="Calibri"/>
            </a:endParaRPr>
          </a:p>
          <a:p>
            <a:pPr>
              <a:spcBef>
                <a:spcPts val="37"/>
              </a:spcBef>
              <a:buFont typeface="Symbol"/>
              <a:buChar char=""/>
            </a:pPr>
            <a:endParaRPr sz="1200">
              <a:latin typeface="Calibri"/>
              <a:cs typeface="Calibri"/>
            </a:endParaRPr>
          </a:p>
          <a:p>
            <a:pPr marL="184150" marR="607060" indent="-156210">
              <a:lnSpc>
                <a:spcPct val="100699"/>
              </a:lnSpc>
              <a:buFont typeface="Symbol"/>
              <a:buChar char=""/>
              <a:tabLst>
                <a:tab pos="184000" algn="l"/>
                <a:tab pos="184865" algn="l"/>
              </a:tabLst>
            </a:pPr>
            <a:r>
              <a:rPr sz="1200" dirty="0">
                <a:latin typeface="Calibri"/>
                <a:cs typeface="Calibri"/>
              </a:rPr>
              <a:t>Request</a:t>
            </a:r>
            <a:r>
              <a:rPr sz="1200" spc="-20" dirty="0">
                <a:latin typeface="Calibri"/>
                <a:cs typeface="Calibri"/>
              </a:rPr>
              <a:t> </a:t>
            </a:r>
            <a:r>
              <a:rPr sz="1200" spc="-7" dirty="0">
                <a:latin typeface="Calibri"/>
                <a:cs typeface="Calibri"/>
              </a:rPr>
              <a:t>information</a:t>
            </a:r>
            <a:r>
              <a:rPr sz="1200" spc="-13" dirty="0">
                <a:latin typeface="Calibri"/>
                <a:cs typeface="Calibri"/>
              </a:rPr>
              <a:t> </a:t>
            </a:r>
            <a:r>
              <a:rPr sz="1200" spc="-7" dirty="0">
                <a:latin typeface="Calibri"/>
                <a:cs typeface="Calibri"/>
              </a:rPr>
              <a:t>regarding</a:t>
            </a:r>
            <a:r>
              <a:rPr sz="1200" spc="-13"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State</a:t>
            </a:r>
            <a:r>
              <a:rPr sz="1200" spc="-17" dirty="0">
                <a:latin typeface="Calibri"/>
                <a:cs typeface="Calibri"/>
              </a:rPr>
              <a:t> </a:t>
            </a:r>
            <a:r>
              <a:rPr sz="1200" dirty="0">
                <a:latin typeface="Calibri"/>
                <a:cs typeface="Calibri"/>
              </a:rPr>
              <a:t>or</a:t>
            </a:r>
            <a:r>
              <a:rPr sz="1200" spc="-7" dirty="0">
                <a:latin typeface="Calibri"/>
                <a:cs typeface="Calibri"/>
              </a:rPr>
              <a:t> </a:t>
            </a:r>
            <a:r>
              <a:rPr sz="1200" dirty="0">
                <a:latin typeface="Calibri"/>
                <a:cs typeface="Calibri"/>
              </a:rPr>
              <a:t>local</a:t>
            </a:r>
            <a:r>
              <a:rPr sz="1200" spc="-13" dirty="0">
                <a:latin typeface="Calibri"/>
                <a:cs typeface="Calibri"/>
              </a:rPr>
              <a:t> </a:t>
            </a:r>
            <a:r>
              <a:rPr sz="1200" spc="-7" dirty="0">
                <a:latin typeface="Calibri"/>
                <a:cs typeface="Calibri"/>
              </a:rPr>
              <a:t>educational</a:t>
            </a:r>
            <a:r>
              <a:rPr sz="1200" spc="-11" dirty="0">
                <a:latin typeface="Calibri"/>
                <a:cs typeface="Calibri"/>
              </a:rPr>
              <a:t> </a:t>
            </a:r>
            <a:r>
              <a:rPr sz="1200" dirty="0">
                <a:latin typeface="Calibri"/>
                <a:cs typeface="Calibri"/>
              </a:rPr>
              <a:t>agency</a:t>
            </a:r>
            <a:r>
              <a:rPr sz="1200" spc="-13" dirty="0">
                <a:latin typeface="Calibri"/>
                <a:cs typeface="Calibri"/>
              </a:rPr>
              <a:t> </a:t>
            </a:r>
            <a:r>
              <a:rPr sz="1200" spc="-7" dirty="0">
                <a:latin typeface="Calibri"/>
                <a:cs typeface="Calibri"/>
              </a:rPr>
              <a:t>policy</a:t>
            </a:r>
            <a:r>
              <a:rPr sz="1200" spc="-20" dirty="0">
                <a:latin typeface="Calibri"/>
                <a:cs typeface="Calibri"/>
              </a:rPr>
              <a:t> </a:t>
            </a:r>
            <a:r>
              <a:rPr sz="1200" spc="-7" dirty="0">
                <a:latin typeface="Calibri"/>
                <a:cs typeface="Calibri"/>
              </a:rPr>
              <a:t>regarding </a:t>
            </a:r>
            <a:r>
              <a:rPr sz="1200" dirty="0">
                <a:latin typeface="Calibri"/>
                <a:cs typeface="Calibri"/>
              </a:rPr>
              <a:t>student</a:t>
            </a:r>
            <a:r>
              <a:rPr sz="1200" spc="-20" dirty="0">
                <a:latin typeface="Calibri"/>
                <a:cs typeface="Calibri"/>
              </a:rPr>
              <a:t> </a:t>
            </a:r>
            <a:r>
              <a:rPr sz="1200" spc="-7" dirty="0">
                <a:latin typeface="Calibri"/>
                <a:cs typeface="Calibri"/>
              </a:rPr>
              <a:t>participation</a:t>
            </a:r>
            <a:r>
              <a:rPr sz="1200" spc="-24" dirty="0">
                <a:latin typeface="Calibri"/>
                <a:cs typeface="Calibri"/>
              </a:rPr>
              <a:t> </a:t>
            </a:r>
            <a:r>
              <a:rPr sz="1200" dirty="0">
                <a:latin typeface="Calibri"/>
                <a:cs typeface="Calibri"/>
              </a:rPr>
              <a:t>in</a:t>
            </a:r>
            <a:r>
              <a:rPr sz="1200" spc="-24"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mandated</a:t>
            </a:r>
            <a:r>
              <a:rPr sz="1200" spc="-20" dirty="0">
                <a:latin typeface="Calibri"/>
                <a:cs typeface="Calibri"/>
              </a:rPr>
              <a:t> </a:t>
            </a:r>
            <a:r>
              <a:rPr sz="1200" dirty="0">
                <a:latin typeface="Calibri"/>
                <a:cs typeface="Calibri"/>
              </a:rPr>
              <a:t>assessments.</a:t>
            </a:r>
            <a:r>
              <a:rPr sz="1200" spc="153"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information</a:t>
            </a:r>
            <a:r>
              <a:rPr sz="1200" spc="-20" dirty="0">
                <a:latin typeface="Calibri"/>
                <a:cs typeface="Calibri"/>
              </a:rPr>
              <a:t> </a:t>
            </a:r>
            <a:r>
              <a:rPr sz="1200" dirty="0">
                <a:latin typeface="Calibri"/>
                <a:cs typeface="Calibri"/>
              </a:rPr>
              <a:t>must</a:t>
            </a:r>
            <a:r>
              <a:rPr sz="1200" spc="-27" dirty="0">
                <a:latin typeface="Calibri"/>
                <a:cs typeface="Calibri"/>
              </a:rPr>
              <a:t> </a:t>
            </a:r>
            <a:r>
              <a:rPr sz="1200" spc="-7" dirty="0">
                <a:latin typeface="Calibri"/>
                <a:cs typeface="Calibri"/>
              </a:rPr>
              <a:t>include</a:t>
            </a:r>
            <a:r>
              <a:rPr sz="1200" spc="-13" dirty="0">
                <a:latin typeface="Calibri"/>
                <a:cs typeface="Calibri"/>
              </a:rPr>
              <a:t> </a:t>
            </a:r>
            <a:r>
              <a:rPr sz="1200" spc="-34" dirty="0">
                <a:latin typeface="Calibri"/>
                <a:cs typeface="Calibri"/>
              </a:rPr>
              <a:t>a </a:t>
            </a:r>
            <a:r>
              <a:rPr sz="1200" dirty="0">
                <a:latin typeface="Calibri"/>
                <a:cs typeface="Calibri"/>
              </a:rPr>
              <a:t>policy,</a:t>
            </a:r>
            <a:r>
              <a:rPr sz="1200" spc="-20" dirty="0">
                <a:latin typeface="Calibri"/>
                <a:cs typeface="Calibri"/>
              </a:rPr>
              <a:t> </a:t>
            </a:r>
            <a:r>
              <a:rPr sz="1200" spc="-7" dirty="0">
                <a:latin typeface="Calibri"/>
                <a:cs typeface="Calibri"/>
              </a:rPr>
              <a:t>procedure,</a:t>
            </a:r>
            <a:r>
              <a:rPr sz="1200" spc="-20" dirty="0">
                <a:latin typeface="Calibri"/>
                <a:cs typeface="Calibri"/>
              </a:rPr>
              <a:t> </a:t>
            </a:r>
            <a:r>
              <a:rPr sz="1200" dirty="0">
                <a:latin typeface="Calibri"/>
                <a:cs typeface="Calibri"/>
              </a:rPr>
              <a:t>or</a:t>
            </a:r>
            <a:r>
              <a:rPr sz="1200" spc="-4" dirty="0">
                <a:latin typeface="Calibri"/>
                <a:cs typeface="Calibri"/>
              </a:rPr>
              <a:t> </a:t>
            </a:r>
            <a:r>
              <a:rPr sz="1200" spc="-7" dirty="0">
                <a:latin typeface="Calibri"/>
                <a:cs typeface="Calibri"/>
              </a:rPr>
              <a:t>parental</a:t>
            </a:r>
            <a:r>
              <a:rPr sz="1200" spc="-24" dirty="0">
                <a:latin typeface="Calibri"/>
                <a:cs typeface="Calibri"/>
              </a:rPr>
              <a:t> </a:t>
            </a:r>
            <a:r>
              <a:rPr sz="1200" dirty="0">
                <a:latin typeface="Calibri"/>
                <a:cs typeface="Calibri"/>
              </a:rPr>
              <a:t>right</a:t>
            </a:r>
            <a:r>
              <a:rPr sz="1200" spc="-13"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opt</a:t>
            </a:r>
            <a:r>
              <a:rPr sz="1200" spc="-17"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child</a:t>
            </a:r>
            <a:r>
              <a:rPr sz="1200" spc="-13" dirty="0">
                <a:latin typeface="Calibri"/>
                <a:cs typeface="Calibri"/>
              </a:rPr>
              <a:t> </a:t>
            </a:r>
            <a:r>
              <a:rPr sz="1200" dirty="0">
                <a:latin typeface="Calibri"/>
                <a:cs typeface="Calibri"/>
              </a:rPr>
              <a:t>out</a:t>
            </a:r>
            <a:r>
              <a:rPr sz="1200" spc="-24" dirty="0">
                <a:latin typeface="Calibri"/>
                <a:cs typeface="Calibri"/>
              </a:rPr>
              <a:t> </a:t>
            </a:r>
            <a:r>
              <a:rPr sz="1200" dirty="0">
                <a:latin typeface="Calibri"/>
                <a:cs typeface="Calibri"/>
              </a:rPr>
              <a:t>of</a:t>
            </a:r>
            <a:r>
              <a:rPr sz="1200" spc="-24" dirty="0">
                <a:latin typeface="Calibri"/>
                <a:cs typeface="Calibri"/>
              </a:rPr>
              <a:t> </a:t>
            </a:r>
            <a:r>
              <a:rPr sz="1200" dirty="0">
                <a:latin typeface="Calibri"/>
                <a:cs typeface="Calibri"/>
              </a:rPr>
              <a:t>such</a:t>
            </a:r>
            <a:r>
              <a:rPr sz="1200" spc="-11" dirty="0">
                <a:latin typeface="Calibri"/>
                <a:cs typeface="Calibri"/>
              </a:rPr>
              <a:t> </a:t>
            </a:r>
            <a:r>
              <a:rPr sz="1200" spc="-7" dirty="0">
                <a:latin typeface="Calibri"/>
                <a:cs typeface="Calibri"/>
              </a:rPr>
              <a:t>assessment,</a:t>
            </a:r>
            <a:r>
              <a:rPr sz="1200" spc="-17" dirty="0">
                <a:latin typeface="Calibri"/>
                <a:cs typeface="Calibri"/>
              </a:rPr>
              <a:t> </a:t>
            </a:r>
            <a:r>
              <a:rPr sz="1200" spc="-7" dirty="0">
                <a:latin typeface="Calibri"/>
                <a:cs typeface="Calibri"/>
              </a:rPr>
              <a:t>where applicable.</a:t>
            </a:r>
            <a:endParaRPr sz="1200" dirty="0">
              <a:latin typeface="Calibri"/>
              <a:cs typeface="Calibri"/>
            </a:endParaRPr>
          </a:p>
          <a:p>
            <a:pPr>
              <a:lnSpc>
                <a:spcPct val="100000"/>
              </a:lnSpc>
            </a:pPr>
            <a:endParaRPr sz="1200">
              <a:latin typeface="Calibri"/>
              <a:cs typeface="Calibri"/>
            </a:endParaRPr>
          </a:p>
          <a:p>
            <a:pPr>
              <a:spcBef>
                <a:spcPts val="7"/>
              </a:spcBef>
            </a:pPr>
            <a:endParaRPr sz="1200">
              <a:latin typeface="Calibri"/>
              <a:cs typeface="Calibri"/>
            </a:endParaRPr>
          </a:p>
          <a:p>
            <a:pPr marL="29845" marR="3175">
              <a:lnSpc>
                <a:spcPct val="101699"/>
              </a:lnSpc>
              <a:spcBef>
                <a:spcPts val="4"/>
              </a:spcBef>
            </a:pPr>
            <a:r>
              <a:rPr sz="1200" dirty="0">
                <a:latin typeface="Calibri"/>
                <a:cs typeface="Calibri"/>
              </a:rPr>
              <a:t>The</a:t>
            </a:r>
            <a:r>
              <a:rPr sz="1200" spc="75" dirty="0">
                <a:latin typeface="Calibri"/>
                <a:cs typeface="Calibri"/>
              </a:rPr>
              <a:t> </a:t>
            </a:r>
            <a:r>
              <a:rPr sz="1200" dirty="0">
                <a:latin typeface="Calibri"/>
                <a:cs typeface="Calibri"/>
              </a:rPr>
              <a:t>information</a:t>
            </a:r>
            <a:r>
              <a:rPr sz="1200" spc="61" dirty="0">
                <a:latin typeface="Calibri"/>
                <a:cs typeface="Calibri"/>
              </a:rPr>
              <a:t> </a:t>
            </a:r>
            <a:r>
              <a:rPr sz="1200" dirty="0">
                <a:latin typeface="Calibri"/>
                <a:cs typeface="Calibri"/>
              </a:rPr>
              <a:t>regarding</a:t>
            </a:r>
            <a:r>
              <a:rPr sz="1200" spc="75" dirty="0">
                <a:latin typeface="Calibri"/>
                <a:cs typeface="Calibri"/>
              </a:rPr>
              <a:t> </a:t>
            </a:r>
            <a:r>
              <a:rPr sz="1200" dirty="0">
                <a:latin typeface="Calibri"/>
                <a:cs typeface="Calibri"/>
              </a:rPr>
              <a:t>teacher’s</a:t>
            </a:r>
            <a:r>
              <a:rPr sz="1200" spc="92" dirty="0">
                <a:latin typeface="Calibri"/>
                <a:cs typeface="Calibri"/>
              </a:rPr>
              <a:t> </a:t>
            </a:r>
            <a:r>
              <a:rPr sz="1200" dirty="0">
                <a:latin typeface="Calibri"/>
                <a:cs typeface="Calibri"/>
              </a:rPr>
              <a:t>qualifications</a:t>
            </a:r>
            <a:r>
              <a:rPr sz="1200" spc="96" dirty="0">
                <a:latin typeface="Calibri"/>
                <a:cs typeface="Calibri"/>
              </a:rPr>
              <a:t> </a:t>
            </a:r>
            <a:r>
              <a:rPr sz="1200" dirty="0">
                <a:latin typeface="Calibri"/>
                <a:cs typeface="Calibri"/>
              </a:rPr>
              <a:t>in</a:t>
            </a:r>
            <a:r>
              <a:rPr sz="1200" spc="65" dirty="0">
                <a:latin typeface="Calibri"/>
                <a:cs typeface="Calibri"/>
              </a:rPr>
              <a:t> </a:t>
            </a:r>
            <a:r>
              <a:rPr sz="1200" dirty="0">
                <a:latin typeface="Calibri"/>
                <a:cs typeface="Calibri"/>
              </a:rPr>
              <a:t>accordance</a:t>
            </a:r>
            <a:r>
              <a:rPr sz="1200" spc="75" dirty="0">
                <a:latin typeface="Calibri"/>
                <a:cs typeface="Calibri"/>
              </a:rPr>
              <a:t> </a:t>
            </a:r>
            <a:r>
              <a:rPr sz="1200" dirty="0">
                <a:latin typeface="Calibri"/>
                <a:cs typeface="Calibri"/>
              </a:rPr>
              <a:t>with</a:t>
            </a:r>
            <a:r>
              <a:rPr sz="1200" spc="55" dirty="0">
                <a:latin typeface="Calibri"/>
                <a:cs typeface="Calibri"/>
              </a:rPr>
              <a:t> </a:t>
            </a:r>
            <a:r>
              <a:rPr sz="1200" spc="48" dirty="0">
                <a:latin typeface="Calibri"/>
                <a:cs typeface="Calibri"/>
              </a:rPr>
              <a:t>the</a:t>
            </a:r>
            <a:r>
              <a:rPr sz="1200" spc="136" dirty="0">
                <a:latin typeface="Calibri"/>
                <a:cs typeface="Calibri"/>
              </a:rPr>
              <a:t> </a:t>
            </a:r>
            <a:r>
              <a:rPr sz="1200" dirty="0">
                <a:latin typeface="Calibri"/>
                <a:cs typeface="Calibri"/>
              </a:rPr>
              <a:t>Every</a:t>
            </a:r>
            <a:r>
              <a:rPr sz="1200" spc="-20" dirty="0">
                <a:latin typeface="Calibri"/>
                <a:cs typeface="Calibri"/>
              </a:rPr>
              <a:t> </a:t>
            </a:r>
            <a:r>
              <a:rPr sz="1200" dirty="0">
                <a:latin typeface="Calibri"/>
                <a:cs typeface="Calibri"/>
              </a:rPr>
              <a:t>Student</a:t>
            </a:r>
            <a:r>
              <a:rPr sz="1200" spc="-17" dirty="0">
                <a:latin typeface="Calibri"/>
                <a:cs typeface="Calibri"/>
              </a:rPr>
              <a:t> </a:t>
            </a:r>
            <a:r>
              <a:rPr sz="1200" spc="-7" dirty="0">
                <a:latin typeface="Calibri"/>
                <a:cs typeface="Calibri"/>
              </a:rPr>
              <a:t>Succeeds </a:t>
            </a:r>
            <a:r>
              <a:rPr sz="1200" dirty="0">
                <a:latin typeface="Calibri"/>
                <a:cs typeface="Calibri"/>
              </a:rPr>
              <a:t>Act</a:t>
            </a:r>
            <a:r>
              <a:rPr sz="1200" spc="55" dirty="0">
                <a:latin typeface="Calibri"/>
                <a:cs typeface="Calibri"/>
              </a:rPr>
              <a:t> </a:t>
            </a:r>
            <a:r>
              <a:rPr sz="1200" dirty="0">
                <a:latin typeface="Calibri"/>
                <a:cs typeface="Calibri"/>
              </a:rPr>
              <a:t>may</a:t>
            </a:r>
            <a:r>
              <a:rPr sz="1200" spc="85" dirty="0">
                <a:latin typeface="Calibri"/>
                <a:cs typeface="Calibri"/>
              </a:rPr>
              <a:t> </a:t>
            </a:r>
            <a:r>
              <a:rPr sz="1200" dirty="0">
                <a:latin typeface="Calibri"/>
                <a:cs typeface="Calibri"/>
              </a:rPr>
              <a:t>be</a:t>
            </a:r>
            <a:r>
              <a:rPr sz="1200" spc="109" dirty="0">
                <a:latin typeface="Calibri"/>
                <a:cs typeface="Calibri"/>
              </a:rPr>
              <a:t> </a:t>
            </a:r>
            <a:r>
              <a:rPr sz="1200" spc="-7" dirty="0">
                <a:latin typeface="Calibri"/>
                <a:cs typeface="Calibri"/>
              </a:rPr>
              <a:t>obtained</a:t>
            </a:r>
            <a:r>
              <a:rPr sz="1200" spc="-13" dirty="0">
                <a:latin typeface="Calibri"/>
                <a:cs typeface="Calibri"/>
              </a:rPr>
              <a:t> </a:t>
            </a:r>
            <a:r>
              <a:rPr sz="1200" dirty="0">
                <a:latin typeface="Calibri"/>
                <a:cs typeface="Calibri"/>
              </a:rPr>
              <a:t>through</a:t>
            </a:r>
            <a:r>
              <a:rPr sz="1200" spc="105"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school</a:t>
            </a:r>
            <a:r>
              <a:rPr sz="1200" spc="-11" dirty="0">
                <a:latin typeface="Calibri"/>
                <a:cs typeface="Calibri"/>
              </a:rPr>
              <a:t> </a:t>
            </a:r>
            <a:r>
              <a:rPr sz="1200" dirty="0">
                <a:latin typeface="Calibri"/>
                <a:cs typeface="Calibri"/>
              </a:rPr>
              <a:t>district.</a:t>
            </a:r>
            <a:r>
              <a:rPr sz="1200" spc="160" dirty="0">
                <a:latin typeface="Calibri"/>
                <a:cs typeface="Calibri"/>
              </a:rPr>
              <a:t> </a:t>
            </a:r>
            <a:r>
              <a:rPr sz="1200" dirty="0">
                <a:latin typeface="Calibri"/>
                <a:cs typeface="Calibri"/>
              </a:rPr>
              <a:t>Please</a:t>
            </a:r>
            <a:r>
              <a:rPr sz="1200" spc="17" dirty="0">
                <a:latin typeface="Calibri"/>
                <a:cs typeface="Calibri"/>
              </a:rPr>
              <a:t> </a:t>
            </a:r>
            <a:r>
              <a:rPr sz="1200" dirty="0">
                <a:latin typeface="Calibri"/>
                <a:cs typeface="Calibri"/>
              </a:rPr>
              <a:t>feel</a:t>
            </a:r>
            <a:r>
              <a:rPr sz="1200" spc="7" dirty="0">
                <a:latin typeface="Calibri"/>
                <a:cs typeface="Calibri"/>
              </a:rPr>
              <a:t> </a:t>
            </a:r>
            <a:r>
              <a:rPr sz="1200" dirty="0">
                <a:latin typeface="Calibri"/>
                <a:cs typeface="Calibri"/>
              </a:rPr>
              <a:t>free</a:t>
            </a:r>
            <a:r>
              <a:rPr sz="1200" spc="20" dirty="0">
                <a:latin typeface="Calibri"/>
                <a:cs typeface="Calibri"/>
              </a:rPr>
              <a:t> </a:t>
            </a:r>
            <a:r>
              <a:rPr sz="1200" dirty="0">
                <a:latin typeface="Calibri"/>
                <a:cs typeface="Calibri"/>
              </a:rPr>
              <a:t>to</a:t>
            </a:r>
            <a:r>
              <a:rPr sz="1200" spc="4" dirty="0">
                <a:latin typeface="Calibri"/>
                <a:cs typeface="Calibri"/>
              </a:rPr>
              <a:t> </a:t>
            </a:r>
            <a:r>
              <a:rPr sz="1200" dirty="0">
                <a:latin typeface="Calibri"/>
                <a:cs typeface="Calibri"/>
              </a:rPr>
              <a:t>contact</a:t>
            </a:r>
            <a:r>
              <a:rPr sz="1200" spc="7"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WCSD</a:t>
            </a:r>
            <a:r>
              <a:rPr sz="1200" spc="27" dirty="0">
                <a:latin typeface="Calibri"/>
                <a:cs typeface="Calibri"/>
              </a:rPr>
              <a:t> </a:t>
            </a:r>
            <a:r>
              <a:rPr sz="1200" dirty="0">
                <a:latin typeface="Calibri"/>
                <a:cs typeface="Calibri"/>
              </a:rPr>
              <a:t>Title</a:t>
            </a:r>
            <a:r>
              <a:rPr sz="1200" spc="34" dirty="0">
                <a:latin typeface="Calibri"/>
                <a:cs typeface="Calibri"/>
              </a:rPr>
              <a:t> </a:t>
            </a:r>
            <a:r>
              <a:rPr sz="1200" dirty="0">
                <a:latin typeface="Calibri"/>
                <a:cs typeface="Calibri"/>
              </a:rPr>
              <a:t>I</a:t>
            </a:r>
            <a:r>
              <a:rPr sz="1200" spc="-20" dirty="0">
                <a:latin typeface="Calibri"/>
                <a:cs typeface="Calibri"/>
              </a:rPr>
              <a:t> </a:t>
            </a:r>
            <a:r>
              <a:rPr sz="1200" dirty="0">
                <a:latin typeface="Calibri"/>
                <a:cs typeface="Calibri"/>
              </a:rPr>
              <a:t>office</a:t>
            </a:r>
            <a:r>
              <a:rPr sz="1200" spc="-4" dirty="0">
                <a:latin typeface="Calibri"/>
                <a:cs typeface="Calibri"/>
              </a:rPr>
              <a:t> </a:t>
            </a:r>
            <a:r>
              <a:rPr sz="1200" spc="-17" dirty="0">
                <a:latin typeface="Calibri"/>
                <a:cs typeface="Calibri"/>
              </a:rPr>
              <a:t>or </a:t>
            </a:r>
            <a:r>
              <a:rPr sz="1200" dirty="0">
                <a:latin typeface="Calibri"/>
                <a:cs typeface="Calibri"/>
              </a:rPr>
              <a:t>The</a:t>
            </a:r>
            <a:r>
              <a:rPr sz="1200" spc="7" dirty="0">
                <a:latin typeface="Calibri"/>
                <a:cs typeface="Calibri"/>
              </a:rPr>
              <a:t> </a:t>
            </a:r>
            <a:r>
              <a:rPr sz="1200" dirty="0">
                <a:latin typeface="Calibri"/>
                <a:cs typeface="Calibri"/>
              </a:rPr>
              <a:t>Human</a:t>
            </a:r>
            <a:r>
              <a:rPr sz="1200" spc="17" dirty="0">
                <a:latin typeface="Calibri"/>
                <a:cs typeface="Calibri"/>
              </a:rPr>
              <a:t> </a:t>
            </a:r>
            <a:r>
              <a:rPr sz="1200" dirty="0">
                <a:latin typeface="Calibri"/>
                <a:cs typeface="Calibri"/>
              </a:rPr>
              <a:t>Resources</a:t>
            </a:r>
            <a:r>
              <a:rPr sz="1200" spc="24" dirty="0">
                <a:latin typeface="Calibri"/>
                <a:cs typeface="Calibri"/>
              </a:rPr>
              <a:t> </a:t>
            </a:r>
            <a:r>
              <a:rPr sz="1200" dirty="0">
                <a:latin typeface="Calibri"/>
                <a:cs typeface="Calibri"/>
              </a:rPr>
              <a:t>Department</a:t>
            </a:r>
            <a:r>
              <a:rPr sz="1200" spc="31" dirty="0">
                <a:latin typeface="Calibri"/>
                <a:cs typeface="Calibri"/>
              </a:rPr>
              <a:t> </a:t>
            </a:r>
            <a:r>
              <a:rPr sz="1200" dirty="0">
                <a:latin typeface="Calibri"/>
                <a:cs typeface="Calibri"/>
              </a:rPr>
              <a:t>if</a:t>
            </a:r>
            <a:r>
              <a:rPr sz="1200" spc="4" dirty="0">
                <a:latin typeface="Calibri"/>
                <a:cs typeface="Calibri"/>
              </a:rPr>
              <a:t> </a:t>
            </a:r>
            <a:r>
              <a:rPr sz="1200" dirty="0">
                <a:latin typeface="Calibri"/>
                <a:cs typeface="Calibri"/>
              </a:rPr>
              <a:t>you</a:t>
            </a:r>
            <a:r>
              <a:rPr sz="1200" spc="17" dirty="0">
                <a:latin typeface="Calibri"/>
                <a:cs typeface="Calibri"/>
              </a:rPr>
              <a:t> </a:t>
            </a:r>
            <a:r>
              <a:rPr sz="1200" dirty="0">
                <a:latin typeface="Calibri"/>
                <a:cs typeface="Calibri"/>
              </a:rPr>
              <a:t>have</a:t>
            </a:r>
            <a:r>
              <a:rPr sz="1200" spc="24" dirty="0">
                <a:latin typeface="Calibri"/>
                <a:cs typeface="Calibri"/>
              </a:rPr>
              <a:t> </a:t>
            </a:r>
            <a:r>
              <a:rPr sz="1200" dirty="0">
                <a:latin typeface="Calibri"/>
                <a:cs typeface="Calibri"/>
              </a:rPr>
              <a:t>any</a:t>
            </a:r>
            <a:r>
              <a:rPr sz="1200" spc="4" dirty="0">
                <a:latin typeface="Calibri"/>
                <a:cs typeface="Calibri"/>
              </a:rPr>
              <a:t> </a:t>
            </a:r>
            <a:r>
              <a:rPr sz="1200" spc="-7" dirty="0">
                <a:latin typeface="Calibri"/>
                <a:cs typeface="Calibri"/>
              </a:rPr>
              <a:t>questions.</a:t>
            </a:r>
            <a:endParaRPr sz="1200" dirty="0">
              <a:latin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3">
                <a:latin typeface="Franklin Gothic Demi"/>
                <a:cs typeface="Franklin Gothic Demi"/>
              </a:rPr>
              <a:t> </a:t>
            </a:r>
            <a:r>
              <a:rPr sz="307" b="1" spc="-13">
                <a:latin typeface="Franklin Gothic Demi"/>
                <a:cs typeface="Franklin Gothic Demi"/>
              </a:rPr>
              <a:t>4143</a:t>
            </a:r>
            <a:endParaRPr sz="307">
              <a:latin typeface="Franklin Gothic Demi"/>
              <a:cs typeface="Franklin Gothic Dem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2"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nchor="t">
            <a:spAutoFit/>
          </a:bodyPr>
          <a:lstStyle/>
          <a:p>
            <a:pPr>
              <a:lnSpc>
                <a:spcPct val="100000"/>
              </a:lnSpc>
            </a:pPr>
            <a:endParaRPr sz="800">
              <a:latin typeface="Calibri"/>
              <a:cs typeface="Calibri"/>
            </a:endParaRPr>
          </a:p>
          <a:p>
            <a:pPr marL="228600" algn="ctr">
              <a:spcBef>
                <a:spcPts val="491"/>
              </a:spcBef>
            </a:pPr>
            <a:r>
              <a:rPr sz="1600" b="1" dirty="0">
                <a:latin typeface="Calibri"/>
                <a:cs typeface="Calibri"/>
              </a:rPr>
              <a:t>“DERECHOS</a:t>
            </a:r>
            <a:r>
              <a:rPr sz="1600" b="1" spc="-13" dirty="0">
                <a:latin typeface="Calibri"/>
                <a:cs typeface="Calibri"/>
              </a:rPr>
              <a:t> </a:t>
            </a:r>
            <a:r>
              <a:rPr sz="1600" b="1" dirty="0">
                <a:latin typeface="Calibri"/>
                <a:cs typeface="Calibri"/>
              </a:rPr>
              <a:t>DE</a:t>
            </a:r>
            <a:r>
              <a:rPr sz="1600" b="1" spc="-7" dirty="0">
                <a:latin typeface="Calibri"/>
                <a:cs typeface="Calibri"/>
              </a:rPr>
              <a:t> CONOCIMIENTO</a:t>
            </a:r>
            <a:r>
              <a:rPr sz="1600" b="1" spc="-11" dirty="0">
                <a:latin typeface="Calibri"/>
                <a:cs typeface="Calibri"/>
              </a:rPr>
              <a:t> </a:t>
            </a:r>
            <a:r>
              <a:rPr sz="1600" b="1" dirty="0">
                <a:latin typeface="Calibri"/>
                <a:cs typeface="Calibri"/>
              </a:rPr>
              <a:t>DE</a:t>
            </a:r>
            <a:r>
              <a:rPr sz="1600" b="1" spc="-7" dirty="0">
                <a:latin typeface="Calibri"/>
                <a:cs typeface="Calibri"/>
              </a:rPr>
              <a:t> PADRES”</a:t>
            </a:r>
            <a:endParaRPr sz="1600">
              <a:latin typeface="Calibri"/>
              <a:cs typeface="Calibri"/>
            </a:endParaRPr>
          </a:p>
          <a:p>
            <a:pPr>
              <a:lnSpc>
                <a:spcPct val="100000"/>
              </a:lnSpc>
            </a:pPr>
            <a:endParaRPr sz="1600">
              <a:latin typeface="Calibri"/>
              <a:cs typeface="Calibri"/>
            </a:endParaRPr>
          </a:p>
          <a:p>
            <a:pPr marL="8255" marR="636270">
              <a:lnSpc>
                <a:spcPct val="101699"/>
              </a:lnSpc>
              <a:spcBef>
                <a:spcPts val="699"/>
              </a:spcBef>
            </a:pPr>
            <a:r>
              <a:rPr sz="1200" dirty="0">
                <a:latin typeface="Calibri"/>
                <a:cs typeface="Calibri"/>
              </a:rPr>
              <a:t>El</a:t>
            </a:r>
            <a:r>
              <a:rPr sz="1200" spc="-20" dirty="0">
                <a:latin typeface="Calibri"/>
                <a:cs typeface="Calibri"/>
              </a:rPr>
              <a:t> </a:t>
            </a:r>
            <a:r>
              <a:rPr sz="1200" dirty="0">
                <a:latin typeface="Calibri"/>
                <a:cs typeface="Calibri"/>
              </a:rPr>
              <a:t>Distrito</a:t>
            </a:r>
            <a:r>
              <a:rPr sz="1200" spc="-11" dirty="0">
                <a:latin typeface="Calibri"/>
                <a:cs typeface="Calibri"/>
              </a:rPr>
              <a:t> </a:t>
            </a:r>
            <a:r>
              <a:rPr sz="1200" dirty="0">
                <a:latin typeface="Calibri"/>
                <a:cs typeface="Calibri"/>
              </a:rPr>
              <a:t>Escolar</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Condado</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Washoe</a:t>
            </a:r>
            <a:r>
              <a:rPr sz="1200" spc="-17" dirty="0">
                <a:latin typeface="Calibri"/>
                <a:cs typeface="Calibri"/>
              </a:rPr>
              <a:t> </a:t>
            </a:r>
            <a:r>
              <a:rPr sz="1200" dirty="0" err="1">
                <a:latin typeface="Calibri"/>
                <a:cs typeface="Calibri"/>
              </a:rPr>
              <a:t>está</a:t>
            </a:r>
            <a:r>
              <a:rPr sz="1200" spc="-24" dirty="0">
                <a:latin typeface="Calibri"/>
                <a:cs typeface="Calibri"/>
              </a:rPr>
              <a:t> </a:t>
            </a:r>
            <a:r>
              <a:rPr sz="1200" dirty="0" err="1">
                <a:latin typeface="Calibri"/>
                <a:cs typeface="Calibri"/>
              </a:rPr>
              <a:t>comprometido</a:t>
            </a:r>
            <a:r>
              <a:rPr sz="1200" spc="-11"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seguir</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pautas</a:t>
            </a:r>
            <a:r>
              <a:rPr sz="1200" spc="-7" dirty="0">
                <a:latin typeface="Calibri"/>
                <a:cs typeface="Calibri"/>
              </a:rPr>
              <a:t> </a:t>
            </a:r>
            <a:r>
              <a:rPr sz="1200" spc="-7" dirty="0" err="1">
                <a:latin typeface="Calibri"/>
                <a:cs typeface="Calibri"/>
              </a:rPr>
              <a:t>establecidas</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Ley</a:t>
            </a:r>
            <a:r>
              <a:rPr sz="1200" spc="-7" dirty="0">
                <a:latin typeface="Calibri"/>
                <a:cs typeface="Calibri"/>
              </a:rPr>
              <a:t> </a:t>
            </a:r>
            <a:r>
              <a:rPr sz="1200" dirty="0">
                <a:latin typeface="Calibri"/>
                <a:cs typeface="Calibri"/>
              </a:rPr>
              <a:t>Cada</a:t>
            </a:r>
            <a:r>
              <a:rPr sz="1200" spc="-7" dirty="0">
                <a:latin typeface="Calibri"/>
                <a:cs typeface="Calibri"/>
              </a:rPr>
              <a:t> </a:t>
            </a:r>
            <a:r>
              <a:rPr sz="1200" dirty="0" err="1">
                <a:latin typeface="Calibri"/>
                <a:cs typeface="Calibri"/>
              </a:rPr>
              <a:t>Estudiante</a:t>
            </a:r>
            <a:r>
              <a:rPr sz="1200" spc="-4" dirty="0">
                <a:latin typeface="Calibri"/>
                <a:cs typeface="Calibri"/>
              </a:rPr>
              <a:t> </a:t>
            </a:r>
            <a:r>
              <a:rPr sz="1200" dirty="0" err="1">
                <a:latin typeface="Calibri"/>
                <a:cs typeface="Calibri"/>
              </a:rPr>
              <a:t>Triunfa</a:t>
            </a:r>
            <a:r>
              <a:rPr sz="1200" dirty="0">
                <a:latin typeface="Calibri"/>
                <a:cs typeface="Calibri"/>
              </a:rPr>
              <a:t>,</a:t>
            </a:r>
            <a:r>
              <a:rPr sz="1200" spc="-7" dirty="0">
                <a:latin typeface="Calibri"/>
                <a:cs typeface="Calibri"/>
              </a:rPr>
              <a:t> </a:t>
            </a:r>
            <a:r>
              <a:rPr sz="1200" dirty="0">
                <a:latin typeface="Calibri"/>
                <a:cs typeface="Calibri"/>
              </a:rPr>
              <a:t>la</a:t>
            </a:r>
            <a:r>
              <a:rPr sz="1200" spc="-7" dirty="0">
                <a:latin typeface="Calibri"/>
                <a:cs typeface="Calibri"/>
              </a:rPr>
              <a:t> </a:t>
            </a:r>
            <a:r>
              <a:rPr sz="1200" dirty="0" err="1">
                <a:latin typeface="Calibri"/>
                <a:cs typeface="Calibri"/>
              </a:rPr>
              <a:t>cual</a:t>
            </a:r>
            <a:r>
              <a:rPr sz="1200" spc="-11" dirty="0">
                <a:latin typeface="Calibri"/>
                <a:cs typeface="Calibri"/>
              </a:rPr>
              <a:t> </a:t>
            </a:r>
            <a:r>
              <a:rPr sz="1200" dirty="0" err="1">
                <a:latin typeface="Calibri"/>
                <a:cs typeface="Calibri"/>
              </a:rPr>
              <a:t>está</a:t>
            </a:r>
            <a:r>
              <a:rPr sz="1200" spc="-17" dirty="0">
                <a:latin typeface="Calibri"/>
                <a:cs typeface="Calibri"/>
              </a:rPr>
              <a:t> </a:t>
            </a:r>
            <a:r>
              <a:rPr sz="1200" dirty="0" err="1">
                <a:latin typeface="Calibri"/>
                <a:cs typeface="Calibri"/>
              </a:rPr>
              <a:t>vigente</a:t>
            </a:r>
            <a:r>
              <a:rPr sz="1200" dirty="0">
                <a:latin typeface="Calibri"/>
                <a:cs typeface="Calibri"/>
              </a:rPr>
              <a:t> </a:t>
            </a:r>
            <a:r>
              <a:rPr sz="1200" dirty="0" err="1">
                <a:latin typeface="Calibri"/>
                <a:cs typeface="Calibri"/>
              </a:rPr>
              <a:t>durante</a:t>
            </a:r>
            <a:r>
              <a:rPr sz="1200" spc="-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año</a:t>
            </a:r>
            <a:r>
              <a:rPr sz="1200" spc="-4" dirty="0">
                <a:latin typeface="Calibri"/>
                <a:cs typeface="Calibri"/>
              </a:rPr>
              <a:t> </a:t>
            </a:r>
            <a:r>
              <a:rPr sz="1200" dirty="0">
                <a:latin typeface="Calibri"/>
                <a:cs typeface="Calibri"/>
              </a:rPr>
              <a:t>escolar</a:t>
            </a:r>
            <a:r>
              <a:rPr sz="1200" spc="-7" dirty="0">
                <a:latin typeface="Calibri"/>
                <a:cs typeface="Calibri"/>
              </a:rPr>
              <a:t> </a:t>
            </a:r>
            <a:r>
              <a:rPr lang="en-US" sz="1200" spc="-7" dirty="0">
                <a:latin typeface="Calibri"/>
                <a:cs typeface="Calibri"/>
              </a:rPr>
              <a:t>2024-2025</a:t>
            </a:r>
            <a:r>
              <a:rPr sz="1200" spc="-7" dirty="0">
                <a:latin typeface="Calibri"/>
                <a:cs typeface="Calibri"/>
              </a:rPr>
              <a:t>.</a:t>
            </a:r>
            <a:endParaRPr sz="1200" dirty="0">
              <a:latin typeface="Calibri"/>
              <a:cs typeface="Calibri"/>
            </a:endParaRPr>
          </a:p>
          <a:p>
            <a:pPr>
              <a:spcBef>
                <a:spcPts val="17"/>
              </a:spcBef>
            </a:pPr>
            <a:endParaRPr sz="1200">
              <a:latin typeface="Calibri"/>
              <a:cs typeface="Calibri"/>
            </a:endParaRPr>
          </a:p>
          <a:p>
            <a:pPr marR="3530600" algn="r"/>
            <a:r>
              <a:rPr sz="1200" dirty="0" err="1">
                <a:latin typeface="Calibri"/>
                <a:cs typeface="Calibri"/>
              </a:rPr>
              <a:t>Usted</a:t>
            </a:r>
            <a:r>
              <a:rPr sz="1200" spc="-13" dirty="0">
                <a:latin typeface="Calibri"/>
                <a:cs typeface="Calibri"/>
              </a:rPr>
              <a:t> </a:t>
            </a:r>
            <a:r>
              <a:rPr sz="1200" dirty="0" err="1">
                <a:latin typeface="Calibri"/>
                <a:cs typeface="Calibri"/>
              </a:rPr>
              <a:t>tiene</a:t>
            </a:r>
            <a:r>
              <a:rPr sz="1200" spc="-11" dirty="0">
                <a:latin typeface="Calibri"/>
                <a:cs typeface="Calibri"/>
              </a:rPr>
              <a:t> </a:t>
            </a:r>
            <a:r>
              <a:rPr sz="1200" dirty="0">
                <a:latin typeface="Calibri"/>
                <a:cs typeface="Calibri"/>
              </a:rPr>
              <a:t>derecho</a:t>
            </a:r>
            <a:r>
              <a:rPr sz="1200" spc="-11" dirty="0">
                <a:latin typeface="Calibri"/>
                <a:cs typeface="Calibri"/>
              </a:rPr>
              <a:t> </a:t>
            </a:r>
            <a:r>
              <a:rPr sz="1200" spc="-17" dirty="0">
                <a:latin typeface="Calibri"/>
                <a:cs typeface="Calibri"/>
              </a:rPr>
              <a:t>a:</a:t>
            </a:r>
            <a:endParaRPr sz="1200">
              <a:latin typeface="Calibri"/>
              <a:cs typeface="Calibri"/>
            </a:endParaRPr>
          </a:p>
          <a:p>
            <a:pPr>
              <a:spcBef>
                <a:spcPts val="17"/>
              </a:spcBef>
            </a:pPr>
            <a:endParaRPr sz="1200">
              <a:latin typeface="Calibri"/>
              <a:cs typeface="Calibri"/>
            </a:endParaRPr>
          </a:p>
          <a:p>
            <a:pPr marL="320040" indent="-156210">
              <a:buChar char="•"/>
              <a:tabLst>
                <a:tab pos="320376" algn="l"/>
                <a:tab pos="320808" algn="l"/>
              </a:tabLst>
            </a:pPr>
            <a:r>
              <a:rPr sz="1200" dirty="0" err="1">
                <a:latin typeface="Calibri"/>
                <a:cs typeface="Calibri"/>
              </a:rPr>
              <a:t>Conocer</a:t>
            </a:r>
            <a:r>
              <a:rPr sz="1200" spc="-13" dirty="0">
                <a:latin typeface="Calibri"/>
                <a:cs typeface="Calibri"/>
              </a:rPr>
              <a:t> </a:t>
            </a:r>
            <a:r>
              <a:rPr sz="1200" dirty="0" err="1">
                <a:latin typeface="Calibri"/>
                <a:cs typeface="Calibri"/>
              </a:rPr>
              <a:t>el</a:t>
            </a:r>
            <a:r>
              <a:rPr sz="1200" spc="-13" dirty="0">
                <a:latin typeface="Calibri"/>
                <a:cs typeface="Calibri"/>
              </a:rPr>
              <a:t> </a:t>
            </a:r>
            <a:r>
              <a:rPr sz="1200" dirty="0" err="1">
                <a:latin typeface="Calibri"/>
                <a:cs typeface="Calibri"/>
              </a:rPr>
              <a:t>nivel</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logro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cada</a:t>
            </a:r>
            <a:r>
              <a:rPr sz="1200" dirty="0">
                <a:latin typeface="Calibri"/>
                <a:cs typeface="Calibri"/>
              </a:rPr>
              <a:t> </a:t>
            </a:r>
            <a:r>
              <a:rPr sz="1200" dirty="0" err="1">
                <a:latin typeface="Calibri"/>
                <a:cs typeface="Calibri"/>
              </a:rPr>
              <a:t>una</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las</a:t>
            </a:r>
            <a:r>
              <a:rPr sz="1200" spc="-7" dirty="0">
                <a:latin typeface="Calibri"/>
                <a:cs typeface="Calibri"/>
              </a:rPr>
              <a:t> </a:t>
            </a:r>
            <a:r>
              <a:rPr sz="1200" dirty="0" err="1">
                <a:latin typeface="Calibri"/>
                <a:cs typeface="Calibri"/>
              </a:rPr>
              <a:t>evaluaciones</a:t>
            </a:r>
            <a:r>
              <a:rPr sz="1200" spc="-11" dirty="0">
                <a:latin typeface="Calibri"/>
                <a:cs typeface="Calibri"/>
              </a:rPr>
              <a:t> </a:t>
            </a:r>
            <a:r>
              <a:rPr sz="1200" dirty="0">
                <a:latin typeface="Calibri"/>
                <a:cs typeface="Calibri"/>
              </a:rPr>
              <a:t>del</a:t>
            </a:r>
            <a:r>
              <a:rPr sz="1200" spc="-11" dirty="0">
                <a:latin typeface="Calibri"/>
                <a:cs typeface="Calibri"/>
              </a:rPr>
              <a:t> </a:t>
            </a:r>
            <a:r>
              <a:rPr sz="1200" dirty="0" err="1">
                <a:latin typeface="Calibri"/>
                <a:cs typeface="Calibri"/>
              </a:rPr>
              <a:t>estado</a:t>
            </a:r>
            <a:r>
              <a:rPr sz="1200" spc="-4" dirty="0">
                <a:latin typeface="Calibri"/>
                <a:cs typeface="Calibri"/>
              </a:rPr>
              <a:t> </a:t>
            </a:r>
            <a:r>
              <a:rPr sz="1200" spc="-7" dirty="0" err="1">
                <a:latin typeface="Calibri"/>
                <a:cs typeface="Calibri"/>
              </a:rPr>
              <a:t>académico</a:t>
            </a:r>
            <a:r>
              <a:rPr sz="1200" spc="-7" dirty="0">
                <a:latin typeface="Calibri"/>
                <a:cs typeface="Calibri"/>
              </a:rPr>
              <a:t>.</a:t>
            </a:r>
            <a:endParaRPr sz="1200">
              <a:latin typeface="Calibri"/>
              <a:cs typeface="Calibri"/>
            </a:endParaRPr>
          </a:p>
          <a:p>
            <a:pPr>
              <a:lnSpc>
                <a:spcPct val="100000"/>
              </a:lnSpc>
              <a:buFont typeface="Calibri"/>
              <a:buChar char="•"/>
            </a:pPr>
            <a:endParaRPr sz="1200">
              <a:latin typeface="Calibri"/>
              <a:cs typeface="Calibri"/>
            </a:endParaRPr>
          </a:p>
          <a:p>
            <a:pPr marL="320040" marR="3175" indent="-156210">
              <a:lnSpc>
                <a:spcPct val="101699"/>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7" dirty="0">
                <a:latin typeface="Calibri"/>
                <a:cs typeface="Calibri"/>
              </a:rPr>
              <a:t> </a:t>
            </a:r>
            <a:r>
              <a:rPr sz="1200" dirty="0">
                <a:latin typeface="Calibri"/>
                <a:cs typeface="Calibri"/>
              </a:rPr>
              <a:t>las</a:t>
            </a:r>
            <a:r>
              <a:rPr sz="1200" spc="-17" dirty="0">
                <a:latin typeface="Calibri"/>
                <a:cs typeface="Calibri"/>
              </a:rPr>
              <a:t> </a:t>
            </a:r>
            <a:r>
              <a:rPr sz="1200" dirty="0" err="1">
                <a:latin typeface="Calibri"/>
                <a:cs typeface="Calibri"/>
              </a:rPr>
              <a:t>calificaciones</a:t>
            </a:r>
            <a:r>
              <a:rPr sz="1200" spc="-7" dirty="0">
                <a:latin typeface="Calibri"/>
                <a:cs typeface="Calibri"/>
              </a:rPr>
              <a:t> </a:t>
            </a:r>
            <a:r>
              <a:rPr sz="1200" dirty="0" err="1">
                <a:latin typeface="Calibri"/>
                <a:cs typeface="Calibri"/>
              </a:rPr>
              <a:t>profesionales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1" dirty="0">
                <a:latin typeface="Calibri"/>
                <a:cs typeface="Calibri"/>
              </a:rPr>
              <a:t> </a:t>
            </a:r>
            <a:r>
              <a:rPr sz="1200" dirty="0">
                <a:latin typeface="Calibri"/>
                <a:cs typeface="Calibri"/>
              </a:rPr>
              <a:t>maestros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su</a:t>
            </a:r>
            <a:r>
              <a:rPr sz="1200" spc="-17" dirty="0">
                <a:latin typeface="Calibri"/>
                <a:cs typeface="Calibri"/>
              </a:rPr>
              <a:t> </a:t>
            </a:r>
            <a:r>
              <a:rPr sz="1200" dirty="0" err="1">
                <a:latin typeface="Calibri"/>
                <a:cs typeface="Calibri"/>
              </a:rPr>
              <a:t>hijo</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salón</a:t>
            </a:r>
            <a:r>
              <a:rPr sz="1200" spc="-13" dirty="0">
                <a:latin typeface="Calibri"/>
                <a:cs typeface="Calibri"/>
              </a:rPr>
              <a:t> </a:t>
            </a:r>
            <a:r>
              <a:rPr sz="1200" spc="-17" dirty="0">
                <a:latin typeface="Calibri"/>
                <a:cs typeface="Calibri"/>
              </a:rPr>
              <a:t>de </a:t>
            </a:r>
            <a:r>
              <a:rPr sz="1200" dirty="0" err="1">
                <a:latin typeface="Calibri"/>
                <a:cs typeface="Calibri"/>
              </a:rPr>
              <a:t>clases</a:t>
            </a:r>
            <a:r>
              <a:rPr sz="1200" dirty="0">
                <a:latin typeface="Calibri"/>
                <a:cs typeface="Calibri"/>
              </a:rPr>
              <a:t>,</a:t>
            </a:r>
            <a:r>
              <a:rPr sz="1200" spc="-20" dirty="0">
                <a:latin typeface="Calibri"/>
                <a:cs typeface="Calibri"/>
              </a:rPr>
              <a:t> </a:t>
            </a:r>
            <a:r>
              <a:rPr sz="1200" dirty="0">
                <a:latin typeface="Calibri"/>
                <a:cs typeface="Calibri"/>
              </a:rPr>
              <a:t>las</a:t>
            </a:r>
            <a:r>
              <a:rPr sz="1200" spc="-13" dirty="0">
                <a:latin typeface="Calibri"/>
                <a:cs typeface="Calibri"/>
              </a:rPr>
              <a:t> </a:t>
            </a:r>
            <a:r>
              <a:rPr sz="1200" dirty="0" err="1">
                <a:latin typeface="Calibri"/>
                <a:cs typeface="Calibri"/>
              </a:rPr>
              <a:t>cuales</a:t>
            </a:r>
            <a:r>
              <a:rPr sz="1200" spc="-11"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incluir</a:t>
            </a:r>
            <a:r>
              <a:rPr sz="1200" spc="-13" dirty="0">
                <a:latin typeface="Calibri"/>
                <a:cs typeface="Calibri"/>
              </a:rPr>
              <a:t> </a:t>
            </a:r>
            <a:r>
              <a:rPr sz="1200" dirty="0" err="1">
                <a:latin typeface="Calibri"/>
                <a:cs typeface="Calibri"/>
              </a:rPr>
              <a:t>cumplir</a:t>
            </a:r>
            <a:r>
              <a:rPr sz="1200" spc="-13"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requisitos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certificación</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licenciatura</a:t>
            </a:r>
            <a:r>
              <a:rPr sz="1200" spc="-11" dirty="0">
                <a:latin typeface="Calibri"/>
                <a:cs typeface="Calibri"/>
              </a:rPr>
              <a:t> </a:t>
            </a:r>
            <a:r>
              <a:rPr sz="1200" dirty="0" err="1">
                <a:latin typeface="Calibri"/>
                <a:cs typeface="Calibri"/>
              </a:rPr>
              <a:t>estatales</a:t>
            </a:r>
            <a:r>
              <a:rPr sz="1200" spc="-13" dirty="0">
                <a:latin typeface="Calibri"/>
                <a:cs typeface="Calibri"/>
              </a:rPr>
              <a:t> </a:t>
            </a:r>
            <a:r>
              <a:rPr sz="1200" dirty="0">
                <a:latin typeface="Calibri"/>
                <a:cs typeface="Calibri"/>
              </a:rPr>
              <a:t>de</a:t>
            </a:r>
            <a:r>
              <a:rPr sz="1200" spc="-7" dirty="0">
                <a:latin typeface="Calibri"/>
                <a:cs typeface="Calibri"/>
              </a:rPr>
              <a:t> </a:t>
            </a:r>
            <a:r>
              <a:rPr sz="1200" spc="-17" dirty="0">
                <a:latin typeface="Calibri"/>
                <a:cs typeface="Calibri"/>
              </a:rPr>
              <a:t>NV </a:t>
            </a:r>
            <a:r>
              <a:rPr sz="1200" dirty="0">
                <a:latin typeface="Calibri"/>
                <a:cs typeface="Calibri"/>
              </a:rPr>
              <a:t>para</a:t>
            </a:r>
            <a:r>
              <a:rPr sz="1200" spc="-20" dirty="0">
                <a:latin typeface="Calibri"/>
                <a:cs typeface="Calibri"/>
              </a:rPr>
              <a:t> </a:t>
            </a:r>
            <a:r>
              <a:rPr sz="1200" dirty="0" err="1">
                <a:latin typeface="Calibri"/>
                <a:cs typeface="Calibri"/>
              </a:rPr>
              <a:t>los</a:t>
            </a:r>
            <a:r>
              <a:rPr sz="1200" spc="-11" dirty="0">
                <a:latin typeface="Calibri"/>
                <a:cs typeface="Calibri"/>
              </a:rPr>
              <a:t> </a:t>
            </a:r>
            <a:r>
              <a:rPr sz="1200" dirty="0" err="1">
                <a:latin typeface="Calibri"/>
                <a:cs typeface="Calibri"/>
              </a:rPr>
              <a:t>niveles</a:t>
            </a:r>
            <a:r>
              <a:rPr sz="1200" spc="-7" dirty="0">
                <a:latin typeface="Calibri"/>
                <a:cs typeface="Calibri"/>
              </a:rPr>
              <a:t> </a:t>
            </a:r>
            <a:r>
              <a:rPr sz="1200" dirty="0">
                <a:latin typeface="Calibri"/>
                <a:cs typeface="Calibri"/>
              </a:rPr>
              <a:t>de</a:t>
            </a:r>
            <a:r>
              <a:rPr sz="1200" spc="-11" dirty="0">
                <a:latin typeface="Calibri"/>
                <a:cs typeface="Calibri"/>
              </a:rPr>
              <a:t> </a:t>
            </a:r>
            <a:r>
              <a:rPr sz="1200" dirty="0" err="1">
                <a:latin typeface="Calibri"/>
                <a:cs typeface="Calibri"/>
              </a:rPr>
              <a:t>grado</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áreas</a:t>
            </a:r>
            <a:r>
              <a:rPr sz="1200" spc="-11" dirty="0">
                <a:latin typeface="Calibri"/>
                <a:cs typeface="Calibri"/>
              </a:rPr>
              <a:t> </a:t>
            </a:r>
            <a:r>
              <a:rPr sz="1200" dirty="0" err="1">
                <a:latin typeface="Calibri"/>
                <a:cs typeface="Calibri"/>
              </a:rPr>
              <a:t>temáticas</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err="1">
                <a:latin typeface="Calibri"/>
                <a:cs typeface="Calibri"/>
              </a:rPr>
              <a:t>proporciona</a:t>
            </a:r>
            <a:r>
              <a:rPr sz="1200" spc="-13" dirty="0">
                <a:latin typeface="Calibri"/>
                <a:cs typeface="Calibri"/>
              </a:rPr>
              <a:t> </a:t>
            </a:r>
            <a:r>
              <a:rPr sz="1200" dirty="0" err="1">
                <a:latin typeface="Calibri"/>
                <a:cs typeface="Calibri"/>
              </a:rPr>
              <a:t>instrucción</a:t>
            </a:r>
            <a:r>
              <a:rPr sz="1200" dirty="0">
                <a:latin typeface="Calibri"/>
                <a:cs typeface="Calibri"/>
              </a:rPr>
              <a:t>.</a:t>
            </a:r>
            <a:r>
              <a:rPr sz="1200" spc="-13" dirty="0">
                <a:latin typeface="Calibri"/>
                <a:cs typeface="Calibri"/>
              </a:rPr>
              <a:t> </a:t>
            </a:r>
            <a:r>
              <a:rPr sz="1200" dirty="0">
                <a:latin typeface="Calibri"/>
                <a:cs typeface="Calibri"/>
              </a:rPr>
              <a:t>Esto</a:t>
            </a:r>
            <a:r>
              <a:rPr sz="1200" spc="-7" dirty="0">
                <a:latin typeface="Calibri"/>
                <a:cs typeface="Calibri"/>
              </a:rPr>
              <a:t> </a:t>
            </a:r>
            <a:r>
              <a:rPr sz="1200" spc="-7" dirty="0" err="1">
                <a:latin typeface="Calibri"/>
                <a:cs typeface="Calibri"/>
              </a:rPr>
              <a:t>incluye</a:t>
            </a:r>
            <a:r>
              <a:rPr sz="1200" spc="-7"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enseñanza</a:t>
            </a:r>
            <a:r>
              <a:rPr sz="1200" spc="-7"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estado</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emergencia</a:t>
            </a:r>
            <a:r>
              <a:rPr sz="1200" spc="-7" dirty="0">
                <a:latin typeface="Calibri"/>
                <a:cs typeface="Calibri"/>
              </a:rPr>
              <a:t> </a:t>
            </a:r>
            <a:r>
              <a:rPr sz="1200" dirty="0">
                <a:latin typeface="Calibri"/>
                <a:cs typeface="Calibri"/>
              </a:rPr>
              <a:t>u</a:t>
            </a:r>
            <a:r>
              <a:rPr sz="1200" spc="-11" dirty="0">
                <a:latin typeface="Calibri"/>
                <a:cs typeface="Calibri"/>
              </a:rPr>
              <a:t> </a:t>
            </a:r>
            <a:r>
              <a:rPr sz="1200" dirty="0" err="1">
                <a:latin typeface="Calibri"/>
                <a:cs typeface="Calibri"/>
              </a:rPr>
              <a:t>otro</a:t>
            </a:r>
            <a:r>
              <a:rPr sz="1200" spc="-11" dirty="0">
                <a:latin typeface="Calibri"/>
                <a:cs typeface="Calibri"/>
              </a:rPr>
              <a:t> </a:t>
            </a:r>
            <a:r>
              <a:rPr sz="1200" dirty="0" err="1">
                <a:latin typeface="Calibri"/>
                <a:cs typeface="Calibri"/>
              </a:rPr>
              <a:t>estado</a:t>
            </a:r>
            <a:r>
              <a:rPr sz="1200" dirty="0">
                <a:latin typeface="Calibri"/>
                <a:cs typeface="Calibri"/>
              </a:rPr>
              <a:t> provisional</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está</a:t>
            </a:r>
            <a:r>
              <a:rPr sz="1200" spc="-13" dirty="0">
                <a:latin typeface="Calibri"/>
                <a:cs typeface="Calibri"/>
              </a:rPr>
              <a:t> </a:t>
            </a:r>
            <a:r>
              <a:rPr sz="1200" dirty="0" err="1">
                <a:latin typeface="Calibri"/>
                <a:cs typeface="Calibri"/>
              </a:rPr>
              <a:t>enseñando</a:t>
            </a:r>
            <a:r>
              <a:rPr sz="1200" spc="-4" dirty="0">
                <a:latin typeface="Calibri"/>
                <a:cs typeface="Calibri"/>
              </a:rPr>
              <a:t> </a:t>
            </a:r>
            <a:r>
              <a:rPr sz="1200" dirty="0" err="1">
                <a:latin typeface="Calibri"/>
                <a:cs typeface="Calibri"/>
              </a:rPr>
              <a:t>en</a:t>
            </a:r>
            <a:r>
              <a:rPr sz="1200" spc="4"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campo</a:t>
            </a:r>
            <a:r>
              <a:rPr sz="1200" spc="-11" dirty="0">
                <a:latin typeface="Calibri"/>
                <a:cs typeface="Calibri"/>
              </a:rPr>
              <a:t> </a:t>
            </a:r>
            <a:r>
              <a:rPr sz="1200" dirty="0">
                <a:latin typeface="Calibri"/>
                <a:cs typeface="Calibri"/>
              </a:rPr>
              <a:t>de </a:t>
            </a:r>
            <a:r>
              <a:rPr sz="1200" spc="-17" dirty="0">
                <a:latin typeface="Calibri"/>
                <a:cs typeface="Calibri"/>
              </a:rPr>
              <a:t>la </a:t>
            </a:r>
            <a:r>
              <a:rPr sz="1200" dirty="0" err="1">
                <a:latin typeface="Calibri"/>
                <a:cs typeface="Calibri"/>
              </a:rPr>
              <a:t>certificación</a:t>
            </a:r>
            <a:r>
              <a:rPr sz="1200" spc="-17" dirty="0">
                <a:latin typeface="Calibri"/>
                <a:cs typeface="Calibri"/>
              </a:rPr>
              <a:t> </a:t>
            </a:r>
            <a:r>
              <a:rPr sz="1200" dirty="0">
                <a:latin typeface="Calibri"/>
                <a:cs typeface="Calibri"/>
              </a:rPr>
              <a:t>de</a:t>
            </a:r>
            <a:r>
              <a:rPr sz="1200" spc="-11" dirty="0">
                <a:latin typeface="Calibri"/>
                <a:cs typeface="Calibri"/>
              </a:rPr>
              <a:t> </a:t>
            </a:r>
            <a:r>
              <a:rPr sz="1200" spc="-7" dirty="0" err="1">
                <a:latin typeface="Calibri"/>
                <a:cs typeface="Calibri"/>
              </a:rPr>
              <a:t>disciplina</a:t>
            </a:r>
            <a:r>
              <a:rPr sz="1200" spc="-7" dirty="0">
                <a:latin typeface="Calibri"/>
                <a:cs typeface="Calibri"/>
              </a:rPr>
              <a:t>.</a:t>
            </a:r>
            <a:endParaRPr sz="1200">
              <a:latin typeface="Calibri"/>
              <a:cs typeface="Calibri"/>
            </a:endParaRPr>
          </a:p>
          <a:p>
            <a:pPr>
              <a:lnSpc>
                <a:spcPct val="100000"/>
              </a:lnSpc>
              <a:buFont typeface="Calibri"/>
              <a:buChar char="•"/>
            </a:pPr>
            <a:endParaRPr sz="1200">
              <a:latin typeface="Calibri"/>
              <a:cs typeface="Calibri"/>
            </a:endParaRPr>
          </a:p>
          <a:p>
            <a:pPr marL="320040" marR="64135" indent="-156210">
              <a:lnSpc>
                <a:spcPct val="101800"/>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11" dirty="0">
                <a:latin typeface="Calibri"/>
                <a:cs typeface="Calibri"/>
              </a:rPr>
              <a:t> </a:t>
            </a:r>
            <a:r>
              <a:rPr sz="1200" dirty="0" err="1">
                <a:latin typeface="Calibri"/>
                <a:cs typeface="Calibri"/>
              </a:rPr>
              <a:t>los</a:t>
            </a:r>
            <a:r>
              <a:rPr sz="1200" spc="-7" dirty="0">
                <a:latin typeface="Calibri"/>
                <a:cs typeface="Calibri"/>
              </a:rPr>
              <a:t> para-</a:t>
            </a:r>
            <a:r>
              <a:rPr sz="1200" dirty="0" err="1">
                <a:latin typeface="Calibri"/>
                <a:cs typeface="Calibri"/>
              </a:rPr>
              <a:t>profesionales</a:t>
            </a:r>
            <a:r>
              <a:rPr sz="1200" spc="-13" dirty="0">
                <a:latin typeface="Calibri"/>
                <a:cs typeface="Calibri"/>
              </a:rPr>
              <a:t> </a:t>
            </a:r>
            <a:r>
              <a:rPr sz="1200" dirty="0">
                <a:latin typeface="Calibri"/>
                <a:cs typeface="Calibri"/>
              </a:rPr>
              <a:t>(</a:t>
            </a:r>
            <a:r>
              <a:rPr sz="1200" dirty="0" err="1">
                <a:latin typeface="Calibri"/>
                <a:cs typeface="Calibri"/>
              </a:rPr>
              <a:t>auxiliares</a:t>
            </a:r>
            <a:r>
              <a:rPr sz="1200" spc="-11"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maestros,</a:t>
            </a:r>
            <a:r>
              <a:rPr sz="1200" spc="-20" dirty="0">
                <a:latin typeface="Calibri"/>
                <a:cs typeface="Calibri"/>
              </a:rPr>
              <a:t> </a:t>
            </a:r>
            <a:r>
              <a:rPr sz="1200" dirty="0" err="1">
                <a:latin typeface="Calibri"/>
                <a:cs typeface="Calibri"/>
              </a:rPr>
              <a:t>asistentes</a:t>
            </a:r>
            <a:r>
              <a:rPr sz="1200" spc="-11" dirty="0">
                <a:latin typeface="Calibri"/>
                <a:cs typeface="Calibri"/>
              </a:rPr>
              <a:t> </a:t>
            </a:r>
            <a:r>
              <a:rPr sz="1200" dirty="0">
                <a:latin typeface="Calibri"/>
                <a:cs typeface="Calibri"/>
              </a:rPr>
              <a:t>de</a:t>
            </a:r>
            <a:r>
              <a:rPr sz="1200" spc="-17" dirty="0">
                <a:latin typeface="Calibri"/>
                <a:cs typeface="Calibri"/>
              </a:rPr>
              <a:t> </a:t>
            </a:r>
            <a:r>
              <a:rPr sz="1200" spc="-7" dirty="0">
                <a:latin typeface="Calibri"/>
                <a:cs typeface="Calibri"/>
              </a:rPr>
              <a:t>maestros, </a:t>
            </a:r>
            <a:r>
              <a:rPr sz="1200" dirty="0">
                <a:latin typeface="Calibri"/>
                <a:cs typeface="Calibri"/>
              </a:rPr>
              <a:t>etc.)</a:t>
            </a:r>
            <a:r>
              <a:rPr sz="1200" spc="-20"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proveen</a:t>
            </a:r>
            <a:r>
              <a:rPr sz="1200" spc="-11" dirty="0">
                <a:latin typeface="Calibri"/>
                <a:cs typeface="Calibri"/>
              </a:rPr>
              <a:t> </a:t>
            </a:r>
            <a:r>
              <a:rPr sz="1200" dirty="0" err="1">
                <a:latin typeface="Calibri"/>
                <a:cs typeface="Calibri"/>
              </a:rPr>
              <a:t>servicios</a:t>
            </a:r>
            <a:r>
              <a:rPr sz="1200" spc="-4"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su</a:t>
            </a:r>
            <a:r>
              <a:rPr sz="1200" spc="-11" dirty="0">
                <a:latin typeface="Calibri"/>
                <a:cs typeface="Calibri"/>
              </a:rPr>
              <a:t> </a:t>
            </a:r>
            <a:r>
              <a:rPr sz="1200" dirty="0" err="1">
                <a:latin typeface="Calibri"/>
                <a:cs typeface="Calibri"/>
              </a:rPr>
              <a:t>hijo</a:t>
            </a:r>
            <a:r>
              <a:rPr sz="1200" dirty="0">
                <a:latin typeface="Calibri"/>
                <a:cs typeface="Calibri"/>
              </a:rPr>
              <a:t>.</a:t>
            </a:r>
            <a:r>
              <a:rPr sz="1200" spc="-13" dirty="0">
                <a:latin typeface="Calibri"/>
                <a:cs typeface="Calibri"/>
              </a:rPr>
              <a:t> </a:t>
            </a:r>
            <a:r>
              <a:rPr sz="1200" dirty="0">
                <a:latin typeface="Calibri"/>
                <a:cs typeface="Calibri"/>
              </a:rPr>
              <a:t>Los</a:t>
            </a:r>
            <a:r>
              <a:rPr sz="1200" spc="-7" dirty="0">
                <a:latin typeface="Calibri"/>
                <a:cs typeface="Calibri"/>
              </a:rPr>
              <a:t> para-</a:t>
            </a:r>
            <a:r>
              <a:rPr sz="1200" dirty="0" err="1">
                <a:latin typeface="Calibri"/>
                <a:cs typeface="Calibri"/>
              </a:rPr>
              <a:t>profesionales</a:t>
            </a:r>
            <a:r>
              <a:rPr sz="1200" spc="-4"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cumplir</a:t>
            </a:r>
            <a:r>
              <a:rPr sz="1200" spc="-7"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uno</a:t>
            </a:r>
            <a:r>
              <a:rPr sz="1200" spc="-7"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los</a:t>
            </a:r>
            <a:r>
              <a:rPr sz="1200" spc="-11" dirty="0">
                <a:latin typeface="Calibri"/>
                <a:cs typeface="Calibri"/>
              </a:rPr>
              <a:t> </a:t>
            </a:r>
            <a:r>
              <a:rPr sz="1200" spc="-7" dirty="0" err="1">
                <a:latin typeface="Calibri"/>
                <a:cs typeface="Calibri"/>
              </a:rPr>
              <a:t>requisitos</a:t>
            </a:r>
            <a:r>
              <a:rPr sz="1200" spc="-7" dirty="0">
                <a:latin typeface="Calibri"/>
                <a:cs typeface="Calibri"/>
              </a:rPr>
              <a:t> </a:t>
            </a:r>
            <a:r>
              <a:rPr sz="1200" dirty="0" err="1">
                <a:latin typeface="Calibri"/>
                <a:cs typeface="Calibri"/>
              </a:rPr>
              <a:t>mínimos</a:t>
            </a:r>
            <a:r>
              <a:rPr sz="1200" dirty="0">
                <a:latin typeface="Calibri"/>
                <a:cs typeface="Calibri"/>
              </a:rPr>
              <a:t>,</a:t>
            </a:r>
            <a:r>
              <a:rPr sz="1200" spc="-17"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es</a:t>
            </a:r>
            <a:r>
              <a:rPr sz="1200" spc="-7" dirty="0">
                <a:latin typeface="Calibri"/>
                <a:cs typeface="Calibri"/>
              </a:rPr>
              <a:t> </a:t>
            </a:r>
            <a:r>
              <a:rPr sz="1200" dirty="0">
                <a:latin typeface="Calibri"/>
                <a:cs typeface="Calibri"/>
              </a:rPr>
              <a:t>un</a:t>
            </a:r>
            <a:r>
              <a:rPr sz="1200" spc="-13" dirty="0">
                <a:latin typeface="Calibri"/>
                <a:cs typeface="Calibri"/>
              </a:rPr>
              <a:t> </a:t>
            </a:r>
            <a:r>
              <a:rPr sz="1200" dirty="0" err="1">
                <a:latin typeface="Calibri"/>
                <a:cs typeface="Calibri"/>
              </a:rPr>
              <a:t>mínimo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48</a:t>
            </a:r>
            <a:r>
              <a:rPr sz="1200" spc="-13" dirty="0">
                <a:latin typeface="Calibri"/>
                <a:cs typeface="Calibri"/>
              </a:rPr>
              <a:t> </a:t>
            </a:r>
            <a:r>
              <a:rPr sz="1200" dirty="0">
                <a:latin typeface="Calibri"/>
                <a:cs typeface="Calibri"/>
              </a:rPr>
              <a:t>horas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crédito</a:t>
            </a:r>
            <a:r>
              <a:rPr sz="1200" spc="-4" dirty="0">
                <a:latin typeface="Calibri"/>
                <a:cs typeface="Calibri"/>
              </a:rPr>
              <a:t> </a:t>
            </a:r>
            <a:r>
              <a:rPr sz="1200" dirty="0" err="1">
                <a:latin typeface="Calibri"/>
                <a:cs typeface="Calibri"/>
              </a:rPr>
              <a:t>universitario</a:t>
            </a:r>
            <a:r>
              <a:rPr sz="1200" dirty="0">
                <a:latin typeface="Calibri"/>
                <a:cs typeface="Calibri"/>
              </a:rPr>
              <a:t>,</a:t>
            </a:r>
            <a:r>
              <a:rPr sz="1200" spc="-11" dirty="0">
                <a:latin typeface="Calibri"/>
                <a:cs typeface="Calibri"/>
              </a:rPr>
              <a:t> </a:t>
            </a:r>
            <a:r>
              <a:rPr sz="1200" dirty="0">
                <a:latin typeface="Calibri"/>
                <a:cs typeface="Calibri"/>
              </a:rPr>
              <a:t>un</a:t>
            </a:r>
            <a:r>
              <a:rPr sz="1200" spc="-11" dirty="0">
                <a:latin typeface="Calibri"/>
                <a:cs typeface="Calibri"/>
              </a:rPr>
              <a:t> </a:t>
            </a:r>
            <a:r>
              <a:rPr sz="1200" dirty="0" err="1">
                <a:latin typeface="Calibri"/>
                <a:cs typeface="Calibri"/>
              </a:rPr>
              <a:t>título</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asociado</a:t>
            </a:r>
            <a:r>
              <a:rPr sz="1200" spc="-7" dirty="0">
                <a:latin typeface="Calibri"/>
                <a:cs typeface="Calibri"/>
              </a:rPr>
              <a:t> </a:t>
            </a:r>
            <a:r>
              <a:rPr sz="1200" dirty="0">
                <a:latin typeface="Calibri"/>
                <a:cs typeface="Calibri"/>
              </a:rPr>
              <a:t>(o</a:t>
            </a:r>
            <a:r>
              <a:rPr sz="1200" spc="-13" dirty="0">
                <a:latin typeface="Calibri"/>
                <a:cs typeface="Calibri"/>
              </a:rPr>
              <a:t> </a:t>
            </a:r>
            <a:r>
              <a:rPr sz="1200" dirty="0">
                <a:latin typeface="Calibri"/>
                <a:cs typeface="Calibri"/>
              </a:rPr>
              <a:t>superior),</a:t>
            </a:r>
            <a:r>
              <a:rPr sz="1200" spc="-13" dirty="0">
                <a:latin typeface="Calibri"/>
                <a:cs typeface="Calibri"/>
              </a:rPr>
              <a:t> </a:t>
            </a:r>
            <a:r>
              <a:rPr sz="1200" spc="-34" dirty="0">
                <a:latin typeface="Calibri"/>
                <a:cs typeface="Calibri"/>
              </a:rPr>
              <a:t>o </a:t>
            </a:r>
            <a:r>
              <a:rPr sz="1200" dirty="0" err="1">
                <a:latin typeface="Calibri"/>
                <a:cs typeface="Calibri"/>
              </a:rPr>
              <a:t>puntuación</a:t>
            </a:r>
            <a:r>
              <a:rPr sz="1200" spc="-1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menos</a:t>
            </a:r>
            <a:r>
              <a:rPr sz="1200" spc="-7" dirty="0">
                <a:latin typeface="Calibri"/>
                <a:cs typeface="Calibri"/>
              </a:rPr>
              <a:t> </a:t>
            </a:r>
            <a:r>
              <a:rPr sz="1200" dirty="0">
                <a:latin typeface="Calibri"/>
                <a:cs typeface="Calibri"/>
              </a:rPr>
              <a:t>460</a:t>
            </a:r>
            <a:r>
              <a:rPr sz="1200" spc="-7"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3" dirty="0">
                <a:latin typeface="Calibri"/>
                <a:cs typeface="Calibri"/>
              </a:rPr>
              <a:t> </a:t>
            </a:r>
            <a:r>
              <a:rPr sz="1200" spc="-7" dirty="0" err="1">
                <a:latin typeface="Calibri"/>
                <a:cs typeface="Calibri"/>
              </a:rPr>
              <a:t>Parapro</a:t>
            </a:r>
            <a:r>
              <a:rPr sz="1200" spc="-7" dirty="0">
                <a:latin typeface="Calibri"/>
                <a:cs typeface="Calibri"/>
              </a:rPr>
              <a:t>.</a:t>
            </a:r>
            <a:endParaRPr sz="1200">
              <a:latin typeface="Calibri"/>
              <a:cs typeface="Calibri"/>
            </a:endParaRPr>
          </a:p>
          <a:p>
            <a:pPr>
              <a:lnSpc>
                <a:spcPct val="100000"/>
              </a:lnSpc>
              <a:buFont typeface="Calibri"/>
              <a:buChar char="•"/>
            </a:pPr>
            <a:endParaRPr sz="1200">
              <a:latin typeface="Calibri"/>
              <a:cs typeface="Calibri"/>
            </a:endParaRPr>
          </a:p>
          <a:p>
            <a:pPr marL="320040" marR="32385" indent="-156210">
              <a:lnSpc>
                <a:spcPct val="101699"/>
              </a:lnSpc>
              <a:buChar char="•"/>
              <a:tabLst>
                <a:tab pos="320376" algn="l"/>
                <a:tab pos="320808" algn="l"/>
              </a:tabLst>
            </a:pPr>
            <a:r>
              <a:rPr sz="1200" dirty="0" err="1">
                <a:latin typeface="Calibri"/>
                <a:cs typeface="Calibri"/>
              </a:rPr>
              <a:t>Recibir</a:t>
            </a:r>
            <a:r>
              <a:rPr sz="1200" spc="-13" dirty="0">
                <a:latin typeface="Calibri"/>
                <a:cs typeface="Calibri"/>
              </a:rPr>
              <a:t> </a:t>
            </a:r>
            <a:r>
              <a:rPr sz="1200" dirty="0">
                <a:latin typeface="Calibri"/>
                <a:cs typeface="Calibri"/>
              </a:rPr>
              <a:t>aviso</a:t>
            </a:r>
            <a:r>
              <a:rPr sz="1200" spc="-13" dirty="0">
                <a:latin typeface="Calibri"/>
                <a:cs typeface="Calibri"/>
              </a:rPr>
              <a:t> </a:t>
            </a:r>
            <a:r>
              <a:rPr sz="1200" dirty="0" err="1">
                <a:latin typeface="Calibri"/>
                <a:cs typeface="Calibri"/>
              </a:rPr>
              <a:t>oportuno</a:t>
            </a:r>
            <a:r>
              <a:rPr sz="1200" spc="-4"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que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4" dirty="0">
                <a:latin typeface="Calibri"/>
                <a:cs typeface="Calibri"/>
              </a:rPr>
              <a:t> </a:t>
            </a:r>
            <a:r>
              <a:rPr sz="1200" dirty="0">
                <a:latin typeface="Calibri"/>
                <a:cs typeface="Calibri"/>
              </a:rPr>
              <a:t>ha</a:t>
            </a:r>
            <a:r>
              <a:rPr sz="1200" spc="-17" dirty="0">
                <a:latin typeface="Calibri"/>
                <a:cs typeface="Calibri"/>
              </a:rPr>
              <a:t> </a:t>
            </a:r>
            <a:r>
              <a:rPr sz="1200" dirty="0" err="1">
                <a:latin typeface="Calibri"/>
                <a:cs typeface="Calibri"/>
              </a:rPr>
              <a:t>sido</a:t>
            </a:r>
            <a:r>
              <a:rPr sz="1200" spc="-4" dirty="0">
                <a:latin typeface="Calibri"/>
                <a:cs typeface="Calibri"/>
              </a:rPr>
              <a:t> </a:t>
            </a:r>
            <a:r>
              <a:rPr sz="1200" dirty="0" err="1">
                <a:latin typeface="Calibri"/>
                <a:cs typeface="Calibri"/>
              </a:rPr>
              <a:t>asignado</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enseñado</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4</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más</a:t>
            </a:r>
            <a:r>
              <a:rPr sz="1200" spc="13" dirty="0">
                <a:latin typeface="Calibri"/>
                <a:cs typeface="Calibri"/>
              </a:rPr>
              <a:t> </a:t>
            </a:r>
            <a:r>
              <a:rPr sz="1200" dirty="0" err="1">
                <a:latin typeface="Calibri"/>
                <a:cs typeface="Calibri"/>
              </a:rPr>
              <a:t>semanas</a:t>
            </a:r>
            <a:r>
              <a:rPr sz="1200" spc="-11" dirty="0">
                <a:latin typeface="Calibri"/>
                <a:cs typeface="Calibri"/>
              </a:rPr>
              <a:t> </a:t>
            </a:r>
            <a:r>
              <a:rPr sz="1200" spc="-7" dirty="0" err="1">
                <a:latin typeface="Calibri"/>
                <a:cs typeface="Calibri"/>
              </a:rPr>
              <a:t>consecutivas</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maestro</a:t>
            </a:r>
            <a:r>
              <a:rPr sz="1200" spc="-11"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una</a:t>
            </a:r>
            <a:r>
              <a:rPr sz="1200" spc="-11" dirty="0">
                <a:latin typeface="Calibri"/>
                <a:cs typeface="Calibri"/>
              </a:rPr>
              <a:t> </a:t>
            </a:r>
            <a:r>
              <a:rPr sz="1200" dirty="0" err="1">
                <a:latin typeface="Calibri"/>
                <a:cs typeface="Calibri"/>
              </a:rPr>
              <a:t>certificación</a:t>
            </a:r>
            <a:r>
              <a:rPr sz="1200" spc="-17" dirty="0">
                <a:latin typeface="Calibri"/>
                <a:cs typeface="Calibri"/>
              </a:rPr>
              <a:t> </a:t>
            </a:r>
            <a:r>
              <a:rPr sz="1200" dirty="0">
                <a:latin typeface="Calibri"/>
                <a:cs typeface="Calibri"/>
              </a:rPr>
              <a:t>o</a:t>
            </a:r>
            <a:r>
              <a:rPr sz="1200" spc="-7" dirty="0">
                <a:latin typeface="Calibri"/>
                <a:cs typeface="Calibri"/>
              </a:rPr>
              <a:t> </a:t>
            </a:r>
            <a:r>
              <a:rPr sz="1200" dirty="0" err="1">
                <a:latin typeface="Calibri"/>
                <a:cs typeface="Calibri"/>
              </a:rPr>
              <a:t>licencia</a:t>
            </a:r>
            <a:r>
              <a:rPr sz="1200" spc="-7" dirty="0">
                <a:latin typeface="Calibri"/>
                <a:cs typeface="Calibri"/>
              </a:rPr>
              <a:t> </a:t>
            </a:r>
            <a:r>
              <a:rPr sz="1200" dirty="0" err="1">
                <a:latin typeface="Calibri"/>
                <a:cs typeface="Calibri"/>
              </a:rPr>
              <a:t>limitada</a:t>
            </a:r>
            <a:r>
              <a:rPr sz="1200" spc="-11" dirty="0">
                <a:latin typeface="Calibri"/>
                <a:cs typeface="Calibri"/>
              </a:rPr>
              <a:t> </a:t>
            </a:r>
            <a:r>
              <a:rPr sz="1200" dirty="0">
                <a:latin typeface="Calibri"/>
                <a:cs typeface="Calibri"/>
              </a:rPr>
              <a:t>del</a:t>
            </a:r>
            <a:r>
              <a:rPr sz="1200" spc="-7" dirty="0">
                <a:latin typeface="Calibri"/>
                <a:cs typeface="Calibri"/>
              </a:rPr>
              <a:t> Estado.</a:t>
            </a:r>
            <a:endParaRPr sz="1200">
              <a:latin typeface="Calibri"/>
              <a:cs typeface="Calibri"/>
            </a:endParaRPr>
          </a:p>
          <a:p>
            <a:pPr>
              <a:lnSpc>
                <a:spcPct val="100000"/>
              </a:lnSpc>
              <a:buFont typeface="Calibri"/>
              <a:buChar char="•"/>
            </a:pPr>
            <a:endParaRPr sz="1200">
              <a:latin typeface="Calibri"/>
              <a:cs typeface="Calibri"/>
            </a:endParaRPr>
          </a:p>
          <a:p>
            <a:pPr marL="320040" marR="20955" indent="-156210">
              <a:lnSpc>
                <a:spcPct val="101699"/>
              </a:lnSpc>
              <a:buChar char="•"/>
              <a:tabLst>
                <a:tab pos="320376" algn="l"/>
                <a:tab pos="320808" algn="l"/>
              </a:tabLst>
            </a:pPr>
            <a:r>
              <a:rPr sz="1200" dirty="0">
                <a:latin typeface="Calibri"/>
                <a:cs typeface="Calibri"/>
              </a:rPr>
              <a:t>Se</a:t>
            </a:r>
            <a:r>
              <a:rPr sz="1200" spc="-20" dirty="0">
                <a:latin typeface="Calibri"/>
                <a:cs typeface="Calibri"/>
              </a:rPr>
              <a:t> </a:t>
            </a:r>
            <a:r>
              <a:rPr sz="1200" dirty="0">
                <a:latin typeface="Calibri"/>
                <a:cs typeface="Calibri"/>
              </a:rPr>
              <a:t>le</a:t>
            </a:r>
            <a:r>
              <a:rPr sz="1200" spc="-7" dirty="0">
                <a:latin typeface="Calibri"/>
                <a:cs typeface="Calibri"/>
              </a:rPr>
              <a:t> </a:t>
            </a:r>
            <a:r>
              <a:rPr sz="1200" dirty="0" err="1">
                <a:latin typeface="Calibri"/>
                <a:cs typeface="Calibri"/>
              </a:rPr>
              <a:t>proporcionará</a:t>
            </a:r>
            <a:r>
              <a:rPr sz="1200" spc="-13" dirty="0">
                <a:latin typeface="Calibri"/>
                <a:cs typeface="Calibri"/>
              </a:rPr>
              <a:t> </a:t>
            </a:r>
            <a:r>
              <a:rPr sz="1200" dirty="0" err="1">
                <a:latin typeface="Calibri"/>
                <a:cs typeface="Calibri"/>
              </a:rPr>
              <a:t>información</a:t>
            </a:r>
            <a:r>
              <a:rPr sz="1200" spc="-20" dirty="0">
                <a:latin typeface="Calibri"/>
                <a:cs typeface="Calibri"/>
              </a:rPr>
              <a:t> </a:t>
            </a:r>
            <a:r>
              <a:rPr sz="1200" dirty="0" err="1">
                <a:latin typeface="Calibri"/>
                <a:cs typeface="Calibri"/>
              </a:rPr>
              <a:t>sobre</a:t>
            </a:r>
            <a:r>
              <a:rPr sz="1200" spc="-13" dirty="0">
                <a:latin typeface="Calibri"/>
                <a:cs typeface="Calibri"/>
              </a:rPr>
              <a:t> </a:t>
            </a:r>
            <a:r>
              <a:rPr sz="1200" dirty="0" err="1">
                <a:latin typeface="Calibri"/>
                <a:cs typeface="Calibri"/>
              </a:rPr>
              <a:t>cada</a:t>
            </a:r>
            <a:r>
              <a:rPr sz="1200" spc="-13" dirty="0">
                <a:latin typeface="Calibri"/>
                <a:cs typeface="Calibri"/>
              </a:rPr>
              <a:t> </a:t>
            </a:r>
            <a:r>
              <a:rPr sz="1200" dirty="0" err="1">
                <a:latin typeface="Calibri"/>
                <a:cs typeface="Calibri"/>
              </a:rPr>
              <a:t>evaluación</a:t>
            </a:r>
            <a:r>
              <a:rPr sz="1200" spc="-20" dirty="0">
                <a:latin typeface="Calibri"/>
                <a:cs typeface="Calibri"/>
              </a:rPr>
              <a:t> </a:t>
            </a:r>
            <a:r>
              <a:rPr sz="1200" dirty="0" err="1">
                <a:latin typeface="Calibri"/>
                <a:cs typeface="Calibri"/>
              </a:rPr>
              <a:t>requerida</a:t>
            </a:r>
            <a:r>
              <a:rPr sz="1200" spc="-11" dirty="0">
                <a:latin typeface="Calibri"/>
                <a:cs typeface="Calibri"/>
              </a:rPr>
              <a:t> </a:t>
            </a:r>
            <a:r>
              <a:rPr sz="1200" dirty="0" err="1">
                <a:latin typeface="Calibri"/>
                <a:cs typeface="Calibri"/>
              </a:rPr>
              <a:t>por</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estado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distrito</a:t>
            </a:r>
            <a:r>
              <a:rPr sz="1200" spc="-13" dirty="0">
                <a:latin typeface="Calibri"/>
                <a:cs typeface="Calibri"/>
              </a:rPr>
              <a:t> </a:t>
            </a:r>
            <a:r>
              <a:rPr sz="1200" dirty="0">
                <a:latin typeface="Calibri"/>
                <a:cs typeface="Calibri"/>
              </a:rPr>
              <a:t>escolar.</a:t>
            </a:r>
            <a:r>
              <a:rPr sz="1200" spc="-13" dirty="0">
                <a:latin typeface="Calibri"/>
                <a:cs typeface="Calibri"/>
              </a:rPr>
              <a:t> </a:t>
            </a:r>
            <a:r>
              <a:rPr sz="1200" spc="-17" dirty="0">
                <a:latin typeface="Calibri"/>
                <a:cs typeface="Calibri"/>
              </a:rPr>
              <a:t>La </a:t>
            </a:r>
            <a:r>
              <a:rPr sz="1200" dirty="0" err="1">
                <a:latin typeface="Calibri"/>
                <a:cs typeface="Calibri"/>
              </a:rPr>
              <a:t>información</a:t>
            </a:r>
            <a:r>
              <a:rPr sz="1200" spc="-20" dirty="0">
                <a:latin typeface="Calibri"/>
                <a:cs typeface="Calibri"/>
              </a:rPr>
              <a:t> </a:t>
            </a:r>
            <a:r>
              <a:rPr sz="1200" dirty="0" err="1">
                <a:latin typeface="Calibri"/>
                <a:cs typeface="Calibri"/>
              </a:rPr>
              <a:t>debe</a:t>
            </a:r>
            <a:r>
              <a:rPr sz="1200" spc="-11" dirty="0">
                <a:latin typeface="Calibri"/>
                <a:cs typeface="Calibri"/>
              </a:rPr>
              <a:t> </a:t>
            </a:r>
            <a:r>
              <a:rPr sz="1200" dirty="0" err="1">
                <a:latin typeface="Calibri"/>
                <a:cs typeface="Calibri"/>
              </a:rPr>
              <a:t>incluir</a:t>
            </a:r>
            <a:r>
              <a:rPr sz="1200" dirty="0">
                <a:latin typeface="Calibri"/>
                <a:cs typeface="Calibri"/>
              </a:rPr>
              <a:t>:</a:t>
            </a:r>
            <a:r>
              <a:rPr sz="1200" spc="-11" dirty="0">
                <a:latin typeface="Calibri"/>
                <a:cs typeface="Calibri"/>
              </a:rPr>
              <a:t> </a:t>
            </a:r>
            <a:r>
              <a:rPr sz="1200" dirty="0">
                <a:latin typeface="Calibri"/>
                <a:cs typeface="Calibri"/>
              </a:rPr>
              <a:t>1.</a:t>
            </a:r>
            <a:r>
              <a:rPr sz="1200" spc="-11" dirty="0">
                <a:latin typeface="Calibri"/>
                <a:cs typeface="Calibri"/>
              </a:rPr>
              <a:t> </a:t>
            </a:r>
            <a:r>
              <a:rPr sz="1200" dirty="0" err="1">
                <a:latin typeface="Calibri"/>
                <a:cs typeface="Calibri"/>
              </a:rPr>
              <a:t>Asunto</a:t>
            </a:r>
            <a:r>
              <a:rPr sz="1200" spc="-7" dirty="0">
                <a:latin typeface="Calibri"/>
                <a:cs typeface="Calibri"/>
              </a:rPr>
              <a:t> </a:t>
            </a:r>
            <a:r>
              <a:rPr sz="1200" dirty="0" err="1">
                <a:latin typeface="Calibri"/>
                <a:cs typeface="Calibri"/>
              </a:rPr>
              <a:t>evaluado</a:t>
            </a:r>
            <a:r>
              <a:rPr sz="1200" spc="-7" dirty="0">
                <a:latin typeface="Calibri"/>
                <a:cs typeface="Calibri"/>
              </a:rPr>
              <a:t> </a:t>
            </a:r>
            <a:r>
              <a:rPr sz="1200" dirty="0">
                <a:latin typeface="Calibri"/>
                <a:cs typeface="Calibri"/>
              </a:rPr>
              <a:t>2.</a:t>
            </a:r>
            <a:r>
              <a:rPr sz="1200" spc="-17" dirty="0">
                <a:latin typeface="Calibri"/>
                <a:cs typeface="Calibri"/>
              </a:rPr>
              <a:t> </a:t>
            </a:r>
            <a:r>
              <a:rPr sz="1200" dirty="0" err="1">
                <a:latin typeface="Calibri"/>
                <a:cs typeface="Calibri"/>
              </a:rPr>
              <a:t>Propósito</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1" dirty="0">
                <a:latin typeface="Calibri"/>
                <a:cs typeface="Calibri"/>
              </a:rPr>
              <a:t> </a:t>
            </a:r>
            <a:r>
              <a:rPr sz="1200" dirty="0">
                <a:latin typeface="Calibri"/>
                <a:cs typeface="Calibri"/>
              </a:rPr>
              <a:t>3.</a:t>
            </a:r>
            <a:r>
              <a:rPr sz="1200" spc="-17" dirty="0">
                <a:latin typeface="Calibri"/>
                <a:cs typeface="Calibri"/>
              </a:rPr>
              <a:t> </a:t>
            </a:r>
            <a:r>
              <a:rPr sz="1200" dirty="0">
                <a:latin typeface="Calibri"/>
                <a:cs typeface="Calibri"/>
              </a:rPr>
              <a:t>Origen</a:t>
            </a:r>
            <a:r>
              <a:rPr sz="1200" spc="-11" dirty="0">
                <a:latin typeface="Calibri"/>
                <a:cs typeface="Calibri"/>
              </a:rPr>
              <a:t> </a:t>
            </a:r>
            <a:r>
              <a:rPr sz="1200" dirty="0">
                <a:latin typeface="Calibri"/>
                <a:cs typeface="Calibri"/>
              </a:rPr>
              <a:t>del</a:t>
            </a:r>
            <a:r>
              <a:rPr sz="1200" spc="-13" dirty="0">
                <a:latin typeface="Calibri"/>
                <a:cs typeface="Calibri"/>
              </a:rPr>
              <a:t> </a:t>
            </a:r>
            <a:r>
              <a:rPr sz="1200" dirty="0" err="1">
                <a:latin typeface="Calibri"/>
                <a:cs typeface="Calibri"/>
              </a:rPr>
              <a:t>requisito</a:t>
            </a:r>
            <a:r>
              <a:rPr sz="1200" spc="-7" dirty="0">
                <a:latin typeface="Calibri"/>
                <a:cs typeface="Calibri"/>
              </a:rPr>
              <a:t> </a:t>
            </a:r>
            <a:r>
              <a:rPr sz="1200" dirty="0">
                <a:latin typeface="Calibri"/>
                <a:cs typeface="Calibri"/>
              </a:rPr>
              <a:t>y</a:t>
            </a:r>
            <a:r>
              <a:rPr sz="1200" spc="-11" dirty="0">
                <a:latin typeface="Calibri"/>
                <a:cs typeface="Calibri"/>
              </a:rPr>
              <a:t> </a:t>
            </a:r>
            <a:r>
              <a:rPr sz="1200" spc="-17" dirty="0" err="1">
                <a:latin typeface="Calibri"/>
                <a:cs typeface="Calibri"/>
              </a:rPr>
              <a:t>si</a:t>
            </a:r>
            <a:r>
              <a:rPr sz="1200" spc="-17"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incluye</a:t>
            </a:r>
            <a:r>
              <a:rPr sz="1200" spc="-4" dirty="0">
                <a:latin typeface="Calibri"/>
                <a:cs typeface="Calibri"/>
              </a:rPr>
              <a:t> </a:t>
            </a:r>
            <a:r>
              <a:rPr sz="1200" dirty="0">
                <a:latin typeface="Calibri"/>
                <a:cs typeface="Calibri"/>
              </a:rPr>
              <a:t>a)</a:t>
            </a:r>
            <a:r>
              <a:rPr sz="1200" spc="-27" dirty="0">
                <a:latin typeface="Calibri"/>
                <a:cs typeface="Calibri"/>
              </a:rPr>
              <a:t> </a:t>
            </a:r>
            <a:r>
              <a:rPr sz="1200" dirty="0">
                <a:latin typeface="Calibri"/>
                <a:cs typeface="Calibri"/>
              </a:rPr>
              <a:t>Tiempo</a:t>
            </a:r>
            <a:r>
              <a:rPr sz="1200" spc="-11" dirty="0">
                <a:latin typeface="Calibri"/>
                <a:cs typeface="Calibri"/>
              </a:rPr>
              <a:t> </a:t>
            </a:r>
            <a:r>
              <a:rPr sz="1200" dirty="0" err="1">
                <a:latin typeface="Calibri"/>
                <a:cs typeface="Calibri"/>
              </a:rPr>
              <a:t>esperado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calendario</a:t>
            </a:r>
            <a:r>
              <a:rPr sz="1200" spc="-7" dirty="0">
                <a:latin typeface="Calibri"/>
                <a:cs typeface="Calibri"/>
              </a:rPr>
              <a:t> </a:t>
            </a:r>
            <a:r>
              <a:rPr sz="1200" dirty="0">
                <a:latin typeface="Calibri"/>
                <a:cs typeface="Calibri"/>
              </a:rPr>
              <a:t>para</a:t>
            </a:r>
            <a:r>
              <a:rPr sz="1200" spc="-11" dirty="0">
                <a:latin typeface="Calibri"/>
                <a:cs typeface="Calibri"/>
              </a:rPr>
              <a:t> </a:t>
            </a:r>
            <a:r>
              <a:rPr sz="1200" dirty="0">
                <a:latin typeface="Calibri"/>
                <a:cs typeface="Calibri"/>
              </a:rPr>
              <a:t>las</a:t>
            </a:r>
            <a:r>
              <a:rPr sz="1200" spc="-4" dirty="0">
                <a:latin typeface="Calibri"/>
                <a:cs typeface="Calibri"/>
              </a:rPr>
              <a:t> </a:t>
            </a:r>
            <a:r>
              <a:rPr sz="1200" dirty="0" err="1">
                <a:latin typeface="Calibri"/>
                <a:cs typeface="Calibri"/>
              </a:rPr>
              <a:t>evaluaciones</a:t>
            </a:r>
            <a:r>
              <a:rPr sz="1200" spc="-20" dirty="0">
                <a:latin typeface="Calibri"/>
                <a:cs typeface="Calibri"/>
              </a:rPr>
              <a:t> </a:t>
            </a:r>
            <a:r>
              <a:rPr sz="1200" dirty="0">
                <a:latin typeface="Calibri"/>
                <a:cs typeface="Calibri"/>
              </a:rPr>
              <a:t>b)</a:t>
            </a:r>
            <a:r>
              <a:rPr sz="1200" spc="-11" dirty="0">
                <a:latin typeface="Calibri"/>
                <a:cs typeface="Calibri"/>
              </a:rPr>
              <a:t> </a:t>
            </a:r>
            <a:r>
              <a:rPr sz="1200" dirty="0">
                <a:latin typeface="Calibri"/>
                <a:cs typeface="Calibri"/>
              </a:rPr>
              <a:t>Tiempo</a:t>
            </a:r>
            <a:r>
              <a:rPr sz="1200" spc="-7" dirty="0">
                <a:latin typeface="Calibri"/>
                <a:cs typeface="Calibri"/>
              </a:rPr>
              <a:t> </a:t>
            </a:r>
            <a:r>
              <a:rPr sz="1200" dirty="0">
                <a:latin typeface="Calibri"/>
                <a:cs typeface="Calibri"/>
              </a:rPr>
              <a:t>y</a:t>
            </a:r>
            <a:r>
              <a:rPr sz="1200" spc="-11" dirty="0">
                <a:latin typeface="Calibri"/>
                <a:cs typeface="Calibri"/>
              </a:rPr>
              <a:t> </a:t>
            </a:r>
            <a:r>
              <a:rPr sz="1200" spc="-7" dirty="0" err="1">
                <a:latin typeface="Calibri"/>
                <a:cs typeface="Calibri"/>
              </a:rPr>
              <a:t>formato</a:t>
            </a:r>
            <a:r>
              <a:rPr sz="1200" spc="-7" dirty="0">
                <a:latin typeface="Calibri"/>
                <a:cs typeface="Calibri"/>
              </a:rPr>
              <a:t> </a:t>
            </a:r>
            <a:r>
              <a:rPr sz="1200" dirty="0">
                <a:latin typeface="Calibri"/>
                <a:cs typeface="Calibri"/>
              </a:rPr>
              <a:t>para</a:t>
            </a:r>
            <a:r>
              <a:rPr sz="1200" spc="-13" dirty="0">
                <a:latin typeface="Calibri"/>
                <a:cs typeface="Calibri"/>
              </a:rPr>
              <a:t> </a:t>
            </a:r>
            <a:r>
              <a:rPr sz="1200" dirty="0" err="1">
                <a:latin typeface="Calibri"/>
                <a:cs typeface="Calibri"/>
              </a:rPr>
              <a:t>difundir</a:t>
            </a:r>
            <a:r>
              <a:rPr sz="1200" spc="-11" dirty="0">
                <a:latin typeface="Calibri"/>
                <a:cs typeface="Calibri"/>
              </a:rPr>
              <a:t> </a:t>
            </a:r>
            <a:r>
              <a:rPr sz="1200" dirty="0" err="1">
                <a:latin typeface="Calibri"/>
                <a:cs typeface="Calibri"/>
              </a:rPr>
              <a:t>los</a:t>
            </a:r>
            <a:r>
              <a:rPr sz="1200" spc="-13" dirty="0">
                <a:latin typeface="Calibri"/>
                <a:cs typeface="Calibri"/>
              </a:rPr>
              <a:t> </a:t>
            </a:r>
            <a:r>
              <a:rPr sz="1200" spc="-7" dirty="0" err="1">
                <a:latin typeface="Calibri"/>
                <a:cs typeface="Calibri"/>
              </a:rPr>
              <a:t>resultados</a:t>
            </a:r>
            <a:r>
              <a:rPr sz="1200" spc="-7" dirty="0">
                <a:latin typeface="Calibri"/>
                <a:cs typeface="Calibri"/>
              </a:rPr>
              <a:t>.</a:t>
            </a:r>
            <a:endParaRPr sz="1200">
              <a:latin typeface="Calibri"/>
              <a:cs typeface="Calibri"/>
            </a:endParaRPr>
          </a:p>
          <a:p>
            <a:pPr>
              <a:lnSpc>
                <a:spcPct val="100000"/>
              </a:lnSpc>
              <a:buFont typeface="Calibri"/>
              <a:buChar char="•"/>
            </a:pPr>
            <a:endParaRPr sz="1200">
              <a:latin typeface="Calibri"/>
              <a:cs typeface="Calibri"/>
            </a:endParaRPr>
          </a:p>
          <a:p>
            <a:pPr marL="320040" marR="67945" indent="-156210">
              <a:lnSpc>
                <a:spcPct val="101800"/>
              </a:lnSpc>
              <a:buChar char="•"/>
              <a:tabLst>
                <a:tab pos="320376" algn="l"/>
                <a:tab pos="320808" algn="l"/>
              </a:tabLst>
            </a:pPr>
            <a:r>
              <a:rPr sz="1200" dirty="0" err="1">
                <a:latin typeface="Calibri"/>
                <a:cs typeface="Calibri"/>
              </a:rPr>
              <a:t>Solicitar</a:t>
            </a:r>
            <a:r>
              <a:rPr sz="1200" spc="-13"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4"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agencia</a:t>
            </a:r>
            <a:r>
              <a:rPr sz="1200" spc="-17" dirty="0">
                <a:latin typeface="Calibri"/>
                <a:cs typeface="Calibri"/>
              </a:rPr>
              <a:t> </a:t>
            </a:r>
            <a:r>
              <a:rPr sz="1200" dirty="0" err="1">
                <a:latin typeface="Calibri"/>
                <a:cs typeface="Calibri"/>
              </a:rPr>
              <a:t>educativa</a:t>
            </a:r>
            <a:r>
              <a:rPr sz="1200" spc="-7" dirty="0">
                <a:latin typeface="Calibri"/>
                <a:cs typeface="Calibri"/>
              </a:rPr>
              <a:t> </a:t>
            </a:r>
            <a:r>
              <a:rPr sz="1200" dirty="0" err="1">
                <a:latin typeface="Calibri"/>
                <a:cs typeface="Calibri"/>
              </a:rPr>
              <a:t>estatal</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local</a:t>
            </a:r>
            <a:r>
              <a:rPr sz="1200" spc="-13"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la</a:t>
            </a:r>
            <a:r>
              <a:rPr sz="1200" spc="-7" dirty="0">
                <a:latin typeface="Calibri"/>
                <a:cs typeface="Calibri"/>
              </a:rPr>
              <a:t> </a:t>
            </a:r>
            <a:r>
              <a:rPr sz="1200" spc="-7" dirty="0" err="1">
                <a:latin typeface="Calibri"/>
                <a:cs typeface="Calibri"/>
              </a:rPr>
              <a:t>participación</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estudiantes</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evaluación</a:t>
            </a:r>
            <a:r>
              <a:rPr sz="1200" spc="-17" dirty="0">
                <a:latin typeface="Calibri"/>
                <a:cs typeface="Calibri"/>
              </a:rPr>
              <a:t> </a:t>
            </a:r>
            <a:r>
              <a:rPr sz="1200" dirty="0" err="1">
                <a:latin typeface="Calibri"/>
                <a:cs typeface="Calibri"/>
              </a:rPr>
              <a:t>obligatoria</a:t>
            </a:r>
            <a:r>
              <a:rPr sz="1200" dirty="0">
                <a:latin typeface="Calibri"/>
                <a:cs typeface="Calibri"/>
              </a:rPr>
              <a:t>.</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debe</a:t>
            </a:r>
            <a:r>
              <a:rPr sz="1200" spc="-17" dirty="0">
                <a:latin typeface="Calibri"/>
                <a:cs typeface="Calibri"/>
              </a:rPr>
              <a:t> </a:t>
            </a:r>
            <a:r>
              <a:rPr sz="1200" dirty="0" err="1">
                <a:latin typeface="Calibri"/>
                <a:cs typeface="Calibri"/>
              </a:rPr>
              <a:t>incluir</a:t>
            </a:r>
            <a:r>
              <a:rPr sz="1200" spc="-7" dirty="0">
                <a:latin typeface="Calibri"/>
                <a:cs typeface="Calibri"/>
              </a:rPr>
              <a:t> </a:t>
            </a:r>
            <a:r>
              <a:rPr sz="1200" dirty="0" err="1">
                <a:latin typeface="Calibri"/>
                <a:cs typeface="Calibri"/>
              </a:rPr>
              <a:t>una</a:t>
            </a:r>
            <a:r>
              <a:rPr sz="1200" spc="-11" dirty="0">
                <a:latin typeface="Calibri"/>
                <a:cs typeface="Calibri"/>
              </a:rPr>
              <a:t> </a:t>
            </a:r>
            <a:r>
              <a:rPr sz="1200" spc="-7" dirty="0" err="1">
                <a:latin typeface="Calibri"/>
                <a:cs typeface="Calibri"/>
              </a:rPr>
              <a:t>política</a:t>
            </a:r>
            <a:r>
              <a:rPr sz="1200" spc="-7" dirty="0">
                <a:latin typeface="Calibri"/>
                <a:cs typeface="Calibri"/>
              </a:rPr>
              <a:t>, </a:t>
            </a:r>
            <a:r>
              <a:rPr sz="1200" dirty="0" err="1">
                <a:latin typeface="Calibri"/>
                <a:cs typeface="Calibri"/>
              </a:rPr>
              <a:t>procedimiento</a:t>
            </a:r>
            <a:r>
              <a:rPr sz="1200" spc="-24"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derecho</a:t>
            </a:r>
            <a:r>
              <a:rPr sz="1200" spc="-20"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los</a:t>
            </a:r>
            <a:r>
              <a:rPr sz="1200" spc="-13" dirty="0">
                <a:latin typeface="Calibri"/>
                <a:cs typeface="Calibri"/>
              </a:rPr>
              <a:t> </a:t>
            </a:r>
            <a:r>
              <a:rPr sz="1200" dirty="0">
                <a:latin typeface="Calibri"/>
                <a:cs typeface="Calibri"/>
              </a:rPr>
              <a:t>padres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optar</a:t>
            </a:r>
            <a:r>
              <a:rPr sz="1200" spc="-4"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niño</a:t>
            </a:r>
            <a:r>
              <a:rPr sz="1200" spc="-7" dirty="0">
                <a:latin typeface="Calibri"/>
                <a:cs typeface="Calibri"/>
              </a:rPr>
              <a:t> </a:t>
            </a:r>
            <a:r>
              <a:rPr sz="1200" dirty="0" err="1">
                <a:latin typeface="Calibri"/>
                <a:cs typeface="Calibri"/>
              </a:rPr>
              <a:t>fuera</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dicha</a:t>
            </a:r>
            <a:r>
              <a:rPr sz="1200" spc="-17" dirty="0">
                <a:latin typeface="Calibri"/>
                <a:cs typeface="Calibri"/>
              </a:rPr>
              <a:t> </a:t>
            </a:r>
            <a:r>
              <a:rPr sz="1200" dirty="0" err="1">
                <a:latin typeface="Calibri"/>
                <a:cs typeface="Calibri"/>
              </a:rPr>
              <a:t>evaluación</a:t>
            </a:r>
            <a:r>
              <a:rPr sz="1200" dirty="0">
                <a:latin typeface="Calibri"/>
                <a:cs typeface="Calibri"/>
              </a:rPr>
              <a:t>,</a:t>
            </a:r>
            <a:r>
              <a:rPr sz="1200" spc="-17" dirty="0">
                <a:latin typeface="Calibri"/>
                <a:cs typeface="Calibri"/>
              </a:rPr>
              <a:t> </a:t>
            </a:r>
            <a:r>
              <a:rPr sz="1200" dirty="0" err="1">
                <a:latin typeface="Calibri"/>
                <a:cs typeface="Calibri"/>
              </a:rPr>
              <a:t>cuando</a:t>
            </a:r>
            <a:r>
              <a:rPr sz="1200" spc="-4" dirty="0">
                <a:latin typeface="Calibri"/>
                <a:cs typeface="Calibri"/>
              </a:rPr>
              <a:t> </a:t>
            </a:r>
            <a:r>
              <a:rPr sz="1200" spc="-17" dirty="0">
                <a:latin typeface="Calibri"/>
                <a:cs typeface="Calibri"/>
              </a:rPr>
              <a:t>sea </a:t>
            </a:r>
            <a:r>
              <a:rPr sz="1200" spc="-7" dirty="0" err="1">
                <a:latin typeface="Calibri"/>
                <a:cs typeface="Calibri"/>
              </a:rPr>
              <a:t>aplicable</a:t>
            </a:r>
            <a:r>
              <a:rPr sz="1200" spc="-7" dirty="0">
                <a:latin typeface="Calibri"/>
                <a:cs typeface="Calibri"/>
              </a:rPr>
              <a:t>.</a:t>
            </a:r>
            <a:endParaRPr sz="1200">
              <a:latin typeface="Calibri"/>
              <a:cs typeface="Calibri"/>
            </a:endParaRPr>
          </a:p>
          <a:p>
            <a:pPr>
              <a:lnSpc>
                <a:spcPct val="100000"/>
              </a:lnSpc>
            </a:pPr>
            <a:endParaRPr sz="1200">
              <a:latin typeface="Calibri"/>
              <a:cs typeface="Calibri"/>
            </a:endParaRPr>
          </a:p>
          <a:p>
            <a:pPr marL="8255" marR="127635" algn="just">
              <a:lnSpc>
                <a:spcPct val="101699"/>
              </a:lnSpc>
            </a:pPr>
            <a:r>
              <a:rPr sz="1200" dirty="0">
                <a:latin typeface="Calibri"/>
                <a:cs typeface="Calibri"/>
              </a:rPr>
              <a:t>La</a:t>
            </a:r>
            <a:r>
              <a:rPr sz="1200" spc="-17" dirty="0">
                <a:latin typeface="Calibri"/>
                <a:cs typeface="Calibri"/>
              </a:rPr>
              <a:t> </a:t>
            </a:r>
            <a:r>
              <a:rPr sz="1200" dirty="0" err="1">
                <a:latin typeface="Calibri"/>
                <a:cs typeface="Calibri"/>
              </a:rPr>
              <a:t>información</a:t>
            </a:r>
            <a:r>
              <a:rPr sz="1200" spc="-17"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calificaciones</a:t>
            </a:r>
            <a:r>
              <a:rPr sz="1200" spc="-13"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acuerdo</a:t>
            </a:r>
            <a:r>
              <a:rPr sz="1200" spc="-13"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Ley</a:t>
            </a:r>
            <a:r>
              <a:rPr sz="1200" spc="-11" dirty="0">
                <a:latin typeface="Calibri"/>
                <a:cs typeface="Calibri"/>
              </a:rPr>
              <a:t> </a:t>
            </a:r>
            <a:r>
              <a:rPr sz="1200" dirty="0">
                <a:latin typeface="Calibri"/>
                <a:cs typeface="Calibri"/>
              </a:rPr>
              <a:t>Cada</a:t>
            </a:r>
            <a:r>
              <a:rPr sz="1200" spc="-11" dirty="0">
                <a:latin typeface="Calibri"/>
                <a:cs typeface="Calibri"/>
              </a:rPr>
              <a:t> </a:t>
            </a:r>
            <a:r>
              <a:rPr sz="1200" dirty="0" err="1">
                <a:latin typeface="Calibri"/>
                <a:cs typeface="Calibri"/>
              </a:rPr>
              <a:t>Estudiante</a:t>
            </a:r>
            <a:r>
              <a:rPr sz="1200" spc="-7" dirty="0">
                <a:latin typeface="Calibri"/>
                <a:cs typeface="Calibri"/>
              </a:rPr>
              <a:t> </a:t>
            </a:r>
            <a:r>
              <a:rPr sz="1200" spc="-7" dirty="0" err="1">
                <a:latin typeface="Calibri"/>
                <a:cs typeface="Calibri"/>
              </a:rPr>
              <a:t>Triunfa</a:t>
            </a:r>
            <a:r>
              <a:rPr sz="1200" spc="-7" dirty="0">
                <a:latin typeface="Calibri"/>
                <a:cs typeface="Calibri"/>
              </a:rPr>
              <a:t> </a:t>
            </a:r>
            <a:r>
              <a:rPr sz="1200" dirty="0">
                <a:latin typeface="Calibri"/>
                <a:cs typeface="Calibri"/>
              </a:rPr>
              <a:t>se</a:t>
            </a:r>
            <a:r>
              <a:rPr sz="1200" spc="-13" dirty="0">
                <a:latin typeface="Calibri"/>
                <a:cs typeface="Calibri"/>
              </a:rPr>
              <a:t> </a:t>
            </a:r>
            <a:r>
              <a:rPr sz="1200" dirty="0" err="1">
                <a:latin typeface="Calibri"/>
                <a:cs typeface="Calibri"/>
              </a:rPr>
              <a:t>puede</a:t>
            </a:r>
            <a:r>
              <a:rPr sz="1200" spc="-13" dirty="0">
                <a:latin typeface="Calibri"/>
                <a:cs typeface="Calibri"/>
              </a:rPr>
              <a:t> </a:t>
            </a:r>
            <a:r>
              <a:rPr sz="1200" dirty="0" err="1">
                <a:latin typeface="Calibri"/>
                <a:cs typeface="Calibri"/>
              </a:rPr>
              <a:t>obtener</a:t>
            </a:r>
            <a:r>
              <a:rPr sz="1200" dirty="0">
                <a:latin typeface="Calibri"/>
                <a:cs typeface="Calibri"/>
              </a:rPr>
              <a:t> a</a:t>
            </a:r>
            <a:r>
              <a:rPr sz="1200" spc="-17" dirty="0">
                <a:latin typeface="Calibri"/>
                <a:cs typeface="Calibri"/>
              </a:rPr>
              <a:t> </a:t>
            </a:r>
            <a:r>
              <a:rPr sz="1200" dirty="0" err="1">
                <a:latin typeface="Calibri"/>
                <a:cs typeface="Calibri"/>
              </a:rPr>
              <a:t>través</a:t>
            </a:r>
            <a:r>
              <a:rPr sz="1200" spc="-11" dirty="0">
                <a:latin typeface="Calibri"/>
                <a:cs typeface="Calibri"/>
              </a:rPr>
              <a:t> </a:t>
            </a:r>
            <a:r>
              <a:rPr sz="1200" dirty="0">
                <a:latin typeface="Calibri"/>
                <a:cs typeface="Calibri"/>
              </a:rPr>
              <a:t>del</a:t>
            </a:r>
            <a:r>
              <a:rPr sz="1200" spc="-7" dirty="0">
                <a:latin typeface="Calibri"/>
                <a:cs typeface="Calibri"/>
              </a:rPr>
              <a:t> </a:t>
            </a:r>
            <a:r>
              <a:rPr sz="1200" dirty="0" err="1">
                <a:latin typeface="Calibri"/>
                <a:cs typeface="Calibri"/>
              </a:rPr>
              <a:t>distrito</a:t>
            </a:r>
            <a:r>
              <a:rPr sz="1200" spc="-4" dirty="0">
                <a:latin typeface="Calibri"/>
                <a:cs typeface="Calibri"/>
              </a:rPr>
              <a:t> </a:t>
            </a:r>
            <a:r>
              <a:rPr sz="1200" dirty="0">
                <a:latin typeface="Calibri"/>
                <a:cs typeface="Calibri"/>
              </a:rPr>
              <a:t>escolar.</a:t>
            </a:r>
            <a:r>
              <a:rPr sz="1200" spc="-20" dirty="0">
                <a:latin typeface="Calibri"/>
                <a:cs typeface="Calibri"/>
              </a:rPr>
              <a:t> </a:t>
            </a:r>
            <a:r>
              <a:rPr sz="1200" dirty="0">
                <a:latin typeface="Calibri"/>
                <a:cs typeface="Calibri"/>
              </a:rPr>
              <a:t>Por</a:t>
            </a:r>
            <a:r>
              <a:rPr sz="1200" spc="-4" dirty="0">
                <a:latin typeface="Calibri"/>
                <a:cs typeface="Calibri"/>
              </a:rPr>
              <a:t> </a:t>
            </a:r>
            <a:r>
              <a:rPr sz="1200" dirty="0">
                <a:latin typeface="Calibri"/>
                <a:cs typeface="Calibri"/>
              </a:rPr>
              <a:t>favor,</a:t>
            </a:r>
            <a:r>
              <a:rPr sz="1200" spc="-7" dirty="0">
                <a:latin typeface="Calibri"/>
                <a:cs typeface="Calibri"/>
              </a:rPr>
              <a:t> </a:t>
            </a:r>
            <a:r>
              <a:rPr sz="1200" dirty="0">
                <a:latin typeface="Calibri"/>
                <a:cs typeface="Calibri"/>
              </a:rPr>
              <a:t>no</a:t>
            </a:r>
            <a:r>
              <a:rPr sz="1200" spc="-11" dirty="0">
                <a:latin typeface="Calibri"/>
                <a:cs typeface="Calibri"/>
              </a:rPr>
              <a:t> </a:t>
            </a:r>
            <a:r>
              <a:rPr sz="1200" dirty="0">
                <a:latin typeface="Calibri"/>
                <a:cs typeface="Calibri"/>
              </a:rPr>
              <a:t>dude</a:t>
            </a:r>
            <a:r>
              <a:rPr sz="1200" spc="-7" dirty="0">
                <a:latin typeface="Calibri"/>
                <a:cs typeface="Calibri"/>
              </a:rPr>
              <a:t> </a:t>
            </a:r>
            <a:r>
              <a:rPr sz="1200" dirty="0" err="1">
                <a:latin typeface="Calibri"/>
                <a:cs typeface="Calibri"/>
              </a:rPr>
              <a:t>en</a:t>
            </a:r>
            <a:r>
              <a:rPr sz="1200" spc="-7" dirty="0">
                <a:latin typeface="Calibri"/>
                <a:cs typeface="Calibri"/>
              </a:rPr>
              <a:t> </a:t>
            </a:r>
            <a:r>
              <a:rPr sz="1200" dirty="0" err="1">
                <a:latin typeface="Calibri"/>
                <a:cs typeface="Calibri"/>
              </a:rPr>
              <a:t>ponerse</a:t>
            </a:r>
            <a:r>
              <a:rPr sz="1200" spc="-11"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contacto</a:t>
            </a:r>
            <a:r>
              <a:rPr sz="1200" spc="-11"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Oficina</a:t>
            </a:r>
            <a:r>
              <a:rPr sz="1200" spc="-13" dirty="0">
                <a:latin typeface="Calibri"/>
                <a:cs typeface="Calibri"/>
              </a:rPr>
              <a:t> </a:t>
            </a:r>
            <a:r>
              <a:rPr sz="1200" spc="-17" dirty="0">
                <a:latin typeface="Calibri"/>
                <a:cs typeface="Calibri"/>
              </a:rPr>
              <a:t>del </a:t>
            </a:r>
            <a:r>
              <a:rPr sz="1200" dirty="0" err="1">
                <a:latin typeface="Calibri"/>
                <a:cs typeface="Calibri"/>
              </a:rPr>
              <a:t>Título</a:t>
            </a:r>
            <a:r>
              <a:rPr sz="1200" spc="-13" dirty="0">
                <a:latin typeface="Calibri"/>
                <a:cs typeface="Calibri"/>
              </a:rPr>
              <a:t> </a:t>
            </a:r>
            <a:r>
              <a:rPr sz="1200" dirty="0">
                <a:latin typeface="Calibri"/>
                <a:cs typeface="Calibri"/>
              </a:rPr>
              <a:t>I</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WCSD</a:t>
            </a:r>
            <a:r>
              <a:rPr sz="1200" spc="-17" dirty="0">
                <a:latin typeface="Calibri"/>
                <a:cs typeface="Calibri"/>
              </a:rPr>
              <a:t> </a:t>
            </a:r>
            <a:r>
              <a:rPr sz="1200" dirty="0">
                <a:latin typeface="Calibri"/>
                <a:cs typeface="Calibri"/>
              </a:rPr>
              <a:t>o</a:t>
            </a:r>
            <a:r>
              <a:rPr sz="1200" spc="-4"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Departamento</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Recursos</a:t>
            </a:r>
            <a:r>
              <a:rPr sz="1200" spc="-4" dirty="0">
                <a:latin typeface="Calibri"/>
                <a:cs typeface="Calibri"/>
              </a:rPr>
              <a:t> </a:t>
            </a:r>
            <a:r>
              <a:rPr sz="1200" dirty="0">
                <a:latin typeface="Calibri"/>
                <a:cs typeface="Calibri"/>
              </a:rPr>
              <a:t>Humanos</a:t>
            </a:r>
            <a:r>
              <a:rPr sz="1200" spc="-13" dirty="0">
                <a:latin typeface="Calibri"/>
                <a:cs typeface="Calibri"/>
              </a:rPr>
              <a:t> </a:t>
            </a:r>
            <a:r>
              <a:rPr sz="1200" dirty="0" err="1">
                <a:latin typeface="Calibri"/>
                <a:cs typeface="Calibri"/>
              </a:rPr>
              <a:t>si</a:t>
            </a:r>
            <a:r>
              <a:rPr sz="1200" spc="-7" dirty="0">
                <a:latin typeface="Calibri"/>
                <a:cs typeface="Calibri"/>
              </a:rPr>
              <a:t> </a:t>
            </a:r>
            <a:r>
              <a:rPr sz="1200" dirty="0" err="1">
                <a:latin typeface="Calibri"/>
                <a:cs typeface="Calibri"/>
              </a:rPr>
              <a:t>tiene</a:t>
            </a:r>
            <a:r>
              <a:rPr sz="1200" spc="-17" dirty="0">
                <a:latin typeface="Calibri"/>
                <a:cs typeface="Calibri"/>
              </a:rPr>
              <a:t> </a:t>
            </a:r>
            <a:r>
              <a:rPr sz="1200" dirty="0" err="1">
                <a:latin typeface="Calibri"/>
                <a:cs typeface="Calibri"/>
              </a:rPr>
              <a:t>alguna</a:t>
            </a:r>
            <a:r>
              <a:rPr sz="1200" spc="-7" dirty="0">
                <a:latin typeface="Calibri"/>
                <a:cs typeface="Calibri"/>
              </a:rPr>
              <a:t> </a:t>
            </a:r>
            <a:r>
              <a:rPr sz="1200" spc="-7" dirty="0" err="1">
                <a:latin typeface="Calibri"/>
                <a:cs typeface="Calibri"/>
              </a:rPr>
              <a:t>pregunta</a:t>
            </a:r>
            <a:r>
              <a:rPr sz="1200" spc="-7" dirty="0">
                <a:latin typeface="Calibri"/>
                <a:cs typeface="Calibri"/>
              </a:rPr>
              <a:t>.</a:t>
            </a:r>
            <a:endParaRPr sz="120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1">
                <a:latin typeface="Franklin Gothic Demi"/>
                <a:cs typeface="Franklin Gothic Demi"/>
              </a:rPr>
              <a:t> </a:t>
            </a:r>
            <a:r>
              <a:rPr sz="307" b="1" spc="-17">
                <a:latin typeface="Franklin Gothic Demi"/>
                <a:cs typeface="Franklin Gothic Demi"/>
              </a:rPr>
              <a:t>41433</a:t>
            </a:r>
            <a:endParaRPr sz="307">
              <a:latin typeface="Franklin Gothic Demi"/>
              <a:cs typeface="Franklin Gothic Demi"/>
            </a:endParaRPr>
          </a:p>
        </p:txBody>
      </p:sp>
      <p:pic>
        <p:nvPicPr>
          <p:cNvPr id="7" name="object 7"/>
          <p:cNvPicPr/>
          <p:nvPr/>
        </p:nvPicPr>
        <p:blipFill>
          <a:blip r:embed="rId3" cstate="print"/>
          <a:stretch>
            <a:fillRect/>
          </a:stretch>
        </p:blipFill>
        <p:spPr>
          <a:xfrm>
            <a:off x="168199" y="6055943"/>
            <a:ext cx="1505942" cy="57634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1588</Words>
  <Application>Microsoft Office PowerPoint</Application>
  <PresentationFormat>Widescreen</PresentationFormat>
  <Paragraphs>130</Paragraphs>
  <Slides>10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Chalkboard</vt:lpstr>
      <vt:lpstr>Franklin Gothic Demi</vt:lpstr>
      <vt:lpstr>Futura</vt:lpstr>
      <vt:lpstr>Futura Medium</vt:lpstr>
      <vt:lpstr>Symbol</vt:lpstr>
      <vt:lpstr>Tahoma</vt:lpstr>
      <vt:lpstr>Office Theme</vt:lpstr>
      <vt:lpstr>Title I Annual Meeting  Junta Annual de Título I​</vt:lpstr>
      <vt:lpstr>Overview of Title I</vt:lpstr>
      <vt:lpstr>Requirements of a Title I School</vt:lpstr>
      <vt:lpstr>Participation</vt:lpstr>
      <vt:lpstr>Program Funds</vt:lpstr>
      <vt:lpstr>Parent and Family Engagement Policy</vt:lpstr>
      <vt:lpstr>  Parents’ Right-to-Know – School Level   El derecho a saber de los padres-nivel escolar</vt:lpstr>
      <vt:lpstr>PowerPoint Presentation</vt:lpstr>
      <vt:lpstr>PowerPoint Presentation</vt:lpstr>
      <vt:lpstr>Questions/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Stach, Mary</dc:creator>
  <cp:lastModifiedBy>Perez, Joanna</cp:lastModifiedBy>
  <cp:revision>16</cp:revision>
  <dcterms:created xsi:type="dcterms:W3CDTF">2023-06-27T17:43:13Z</dcterms:created>
  <dcterms:modified xsi:type="dcterms:W3CDTF">2024-08-14T16:08:14Z</dcterms:modified>
</cp:coreProperties>
</file>