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92" r:id="rId8"/>
    <p:sldId id="289" r:id="rId9"/>
    <p:sldId id="29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A3B078-9F8A-8D20-C414-0E1A23CBFBB1}" v="25" dt="2024-07-30T22:59:39.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a:t>Plan de estudios de alta calidad</a:t>
          </a:r>
          <a:endParaRPr lang="en-US" sz="2300" b="1"/>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a:t>Participación y aportes de la familia</a:t>
          </a:r>
          <a:endParaRPr lang="en-US" sz="2300" b="1"/>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a:t>Encuesta Anual del Programa del Título I</a:t>
          </a:r>
          <a:endParaRPr lang="en-US" sz="2300" b="1"/>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a:t>Comunicación oportuna a los padres</a:t>
          </a:r>
          <a:endParaRPr lang="en-US" sz="2300" b="1"/>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dgm:spPr/>
      <dgm:t>
        <a:bodyPr/>
        <a:lstStyle/>
        <a:p>
          <a:endParaRPr lang="en-US"/>
        </a:p>
      </dgm:t>
    </dgm:pt>
    <dgm:pt modelId="{09C35F48-AEAE-4597-A43C-39A23657ED78}">
      <dgm:prSet/>
      <dgm:spPr/>
      <dgm:t>
        <a:bodyPr/>
        <a:lstStyle/>
        <a:p>
          <a:pPr algn="l"/>
          <a:r>
            <a:rPr lang="es-MX" b="0" i="0">
              <a:solidFill>
                <a:schemeClr val="bg1"/>
              </a:solidFill>
            </a:rPr>
            <a:t>Base de toda la escuela​ - Los fondos solían servir a todos los estudiantes para poder incrementar los logros</a:t>
          </a:r>
          <a:endParaRPr lang="en-US">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custT="1"/>
      <dgm:spPr>
        <a:solidFill>
          <a:schemeClr val="accent1">
            <a:lumMod val="60000"/>
            <a:lumOff val="40000"/>
          </a:schemeClr>
        </a:solidFill>
      </dgm:spPr>
      <dgm:t>
        <a:bodyPr/>
        <a:lstStyle/>
        <a:p>
          <a:pPr rtl="0"/>
          <a:r>
            <a:rPr lang="en-US" sz="3200" b="1" i="0" dirty="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sz="2800" b="1" i="0" dirty="0">
              <a:solidFill>
                <a:schemeClr val="tx1"/>
              </a:solidFill>
              <a:latin typeface="+mn-lt"/>
              <a:cs typeface="Futura Medium" panose="020B0602020204020303" pitchFamily="34" charset="-79"/>
            </a:rPr>
            <a:t>$118,888________________</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sz="2800" b="1" i="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custT="1"/>
      <dgm:spPr>
        <a:solidFill>
          <a:schemeClr val="accent1">
            <a:lumMod val="60000"/>
            <a:lumOff val="40000"/>
          </a:schemeClr>
        </a:solidFill>
      </dgm:spPr>
      <dgm:t>
        <a:bodyPr/>
        <a:lstStyle/>
        <a:p>
          <a:pPr rtl="0"/>
          <a:r>
            <a:rPr lang="en-US" sz="2400" b="1" i="0" dirty="0">
              <a:solidFill>
                <a:schemeClr val="tx1"/>
              </a:solidFill>
              <a:latin typeface="+mn-lt"/>
              <a:cs typeface="Futura Medium" panose="020B0602020204020303" pitchFamily="34" charset="-79"/>
            </a:rPr>
            <a:t>FACE Liaison – Ms. Joanna Perez</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8EA9AE1E-295E-4C66-99EE-951643C1A9E8}">
      <dgm:prSet/>
      <dgm:spPr>
        <a:solidFill>
          <a:schemeClr val="accent1">
            <a:lumMod val="60000"/>
            <a:lumOff val="40000"/>
          </a:schemeClr>
        </a:solidFill>
      </dgm:spPr>
      <dgm:t>
        <a:bodyPr/>
        <a:lstStyle/>
        <a:p>
          <a:pPr rtl="0"/>
          <a:endParaRPr lang="en-US" sz="2800" b="1" i="0" dirty="0">
            <a:solidFill>
              <a:schemeClr val="tx1"/>
            </a:solidFill>
            <a:latin typeface="+mn-lt"/>
            <a:cs typeface="Futura Medium" panose="020B0602020204020303" pitchFamily="34" charset="-79"/>
          </a:endParaRPr>
        </a:p>
      </dgm:t>
    </dgm:pt>
    <dgm:pt modelId="{00E581FD-3329-43A0-988D-3B4B6446182C}" type="parTrans" cxnId="{AE2A1757-7B5B-4EA1-AEC6-82BBED5A5D60}">
      <dgm:prSet/>
      <dgm:spPr/>
      <dgm:t>
        <a:bodyPr/>
        <a:lstStyle/>
        <a:p>
          <a:endParaRPr lang="en-US"/>
        </a:p>
      </dgm:t>
    </dgm:pt>
    <dgm:pt modelId="{92268E3A-E693-48B3-BBCC-4AF33294B9C4}" type="sibTrans" cxnId="{AE2A1757-7B5B-4EA1-AEC6-82BBED5A5D60}">
      <dgm:prSet/>
      <dgm:spPr/>
      <dgm:t>
        <a:bodyPr/>
        <a:lstStyle/>
        <a:p>
          <a:endParaRPr lang="en-US"/>
        </a:p>
      </dgm:t>
    </dgm:pt>
    <dgm:pt modelId="{FE9FBF6E-47CB-44CF-89EF-6BA5FC1CAA38}">
      <dgm:prSet custT="1"/>
      <dgm:spPr>
        <a:solidFill>
          <a:schemeClr val="accent1">
            <a:lumMod val="60000"/>
            <a:lumOff val="40000"/>
          </a:schemeClr>
        </a:solidFill>
      </dgm:spPr>
      <dgm:t>
        <a:bodyPr/>
        <a:lstStyle/>
        <a:p>
          <a:pPr rtl="0"/>
          <a:r>
            <a:rPr lang="en-US" sz="2400" b="1" i="0" dirty="0">
              <a:solidFill>
                <a:schemeClr val="tx1"/>
              </a:solidFill>
              <a:latin typeface="+mn-lt"/>
              <a:cs typeface="Futura Medium" panose="020B0602020204020303" pitchFamily="34" charset="-79"/>
            </a:rPr>
            <a:t>Small group interventionist – Mrs. Moore</a:t>
          </a:r>
        </a:p>
      </dgm:t>
    </dgm:pt>
    <dgm:pt modelId="{866BECA3-9DF6-4058-8383-689032EC8E7C}" type="parTrans" cxnId="{48090866-3B23-4B44-BECA-16FCAC0E33B2}">
      <dgm:prSet/>
      <dgm:spPr/>
      <dgm:t>
        <a:bodyPr/>
        <a:lstStyle/>
        <a:p>
          <a:endParaRPr lang="en-US"/>
        </a:p>
      </dgm:t>
    </dgm:pt>
    <dgm:pt modelId="{67970E68-CACD-4F44-A37D-50BB3212A296}" type="sibTrans" cxnId="{48090866-3B23-4B44-BECA-16FCAC0E33B2}">
      <dgm:prSet/>
      <dgm:spPr/>
      <dgm:t>
        <a:bodyPr/>
        <a:lstStyle/>
        <a:p>
          <a:endParaRPr lang="en-US"/>
        </a:p>
      </dgm:t>
    </dgm:pt>
    <dgm:pt modelId="{02318E87-14C9-47ED-BBE2-AF6B1375ED79}">
      <dgm:prSet custT="1"/>
      <dgm:spPr>
        <a:solidFill>
          <a:schemeClr val="accent1">
            <a:lumMod val="60000"/>
            <a:lumOff val="40000"/>
          </a:schemeClr>
        </a:solidFill>
      </dgm:spPr>
      <dgm:t>
        <a:bodyPr/>
        <a:lstStyle/>
        <a:p>
          <a:pPr rtl="0"/>
          <a:r>
            <a:rPr lang="en-US" sz="2400" b="1" i="0" dirty="0">
              <a:solidFill>
                <a:schemeClr val="tx1"/>
              </a:solidFill>
              <a:latin typeface="+mn-lt"/>
              <a:cs typeface="Futura Medium" panose="020B0602020204020303" pitchFamily="34" charset="-79"/>
            </a:rPr>
            <a:t>PD for teachers </a:t>
          </a:r>
        </a:p>
      </dgm:t>
    </dgm:pt>
    <dgm:pt modelId="{910FF612-05DC-4295-9964-51F05B6CA939}" type="parTrans" cxnId="{FCCA9B9C-3AE1-4075-A8F7-1984BC07F175}">
      <dgm:prSet/>
      <dgm:spPr/>
      <dgm:t>
        <a:bodyPr/>
        <a:lstStyle/>
        <a:p>
          <a:endParaRPr lang="en-US"/>
        </a:p>
      </dgm:t>
    </dgm:pt>
    <dgm:pt modelId="{DB64D7B5-16C0-4D22-9E3F-9681FC671D39}" type="sibTrans" cxnId="{FCCA9B9C-3AE1-4075-A8F7-1984BC07F175}">
      <dgm:prSet/>
      <dgm:spPr/>
      <dgm:t>
        <a:bodyPr/>
        <a:lstStyle/>
        <a:p>
          <a:endParaRPr lang="en-US"/>
        </a:p>
      </dgm:t>
    </dgm:pt>
    <dgm:pt modelId="{8F1B9DB4-83A7-48FD-ACB0-F96EFA2D4CF1}">
      <dgm:prSet custT="1"/>
      <dgm:spPr>
        <a:solidFill>
          <a:schemeClr val="accent1">
            <a:lumMod val="60000"/>
            <a:lumOff val="40000"/>
          </a:schemeClr>
        </a:solidFill>
      </dgm:spPr>
      <dgm:t>
        <a:bodyPr/>
        <a:lstStyle/>
        <a:p>
          <a:pPr rtl="0"/>
          <a:r>
            <a:rPr lang="en-US" sz="2400" b="1" i="0" dirty="0">
              <a:solidFill>
                <a:schemeClr val="tx1"/>
              </a:solidFill>
              <a:latin typeface="+mn-lt"/>
              <a:cs typeface="Futura Medium" panose="020B0602020204020303" pitchFamily="34" charset="-79"/>
            </a:rPr>
            <a:t>Supplies </a:t>
          </a:r>
        </a:p>
      </dgm:t>
    </dgm:pt>
    <dgm:pt modelId="{9F493910-7A11-4840-A776-409430784A9F}" type="parTrans" cxnId="{3169DCEA-8075-4FA0-988D-8F6C391B87A4}">
      <dgm:prSet/>
      <dgm:spPr/>
      <dgm:t>
        <a:bodyPr/>
        <a:lstStyle/>
        <a:p>
          <a:endParaRPr lang="en-US"/>
        </a:p>
      </dgm:t>
    </dgm:pt>
    <dgm:pt modelId="{45256FE8-7520-44A1-BFA4-D06008AB3D4D}" type="sibTrans" cxnId="{3169DCEA-8075-4FA0-988D-8F6C391B87A4}">
      <dgm:prSet/>
      <dgm:spPr/>
      <dgm:t>
        <a:bodyPr/>
        <a:lstStyle/>
        <a:p>
          <a:endParaRPr lang="en-US"/>
        </a:p>
      </dgm:t>
    </dgm:pt>
    <dgm:pt modelId="{3FAA5E64-67D4-4439-AD98-9CB479005B05}">
      <dgm:prSet custT="1"/>
      <dgm:spPr>
        <a:solidFill>
          <a:schemeClr val="accent1">
            <a:lumMod val="60000"/>
            <a:lumOff val="40000"/>
          </a:schemeClr>
        </a:solidFill>
      </dgm:spPr>
      <dgm:t>
        <a:bodyPr/>
        <a:lstStyle/>
        <a:p>
          <a:pPr rtl="0"/>
          <a:r>
            <a:rPr lang="en-US" sz="2400" b="1" i="0" dirty="0">
              <a:solidFill>
                <a:schemeClr val="tx1"/>
              </a:solidFill>
              <a:latin typeface="+mn-lt"/>
              <a:cs typeface="Futura Medium" panose="020B0602020204020303" pitchFamily="34" charset="-79"/>
            </a:rPr>
            <a:t>Library Books </a:t>
          </a:r>
        </a:p>
      </dgm:t>
    </dgm:pt>
    <dgm:pt modelId="{4292F7CF-CE56-42BB-82CC-C056B8EF5D36}" type="parTrans" cxnId="{07F16602-D557-4F96-961A-FDF094AAF0E0}">
      <dgm:prSet/>
      <dgm:spPr/>
      <dgm:t>
        <a:bodyPr/>
        <a:lstStyle/>
        <a:p>
          <a:endParaRPr lang="en-US"/>
        </a:p>
      </dgm:t>
    </dgm:pt>
    <dgm:pt modelId="{02CE2CD2-0780-41BC-B1CA-29B498D9B17F}" type="sibTrans" cxnId="{07F16602-D557-4F96-961A-FDF094AAF0E0}">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ScaleY="139961" custLinFactNeighborX="-3078" custLinFactNeighborY="43291">
        <dgm:presLayoutVars>
          <dgm:bulletEnabled val="1"/>
        </dgm:presLayoutVars>
      </dgm:prSet>
      <dgm:spPr/>
    </dgm:pt>
  </dgm:ptLst>
  <dgm:cxnLst>
    <dgm:cxn modelId="{07F16602-D557-4F96-961A-FDF094AAF0E0}" srcId="{A091F94B-39A5-4433-9ECC-861172FE2FDC}" destId="{3FAA5E64-67D4-4439-AD98-9CB479005B05}" srcOrd="4" destOrd="0" parTransId="{4292F7CF-CE56-42BB-82CC-C056B8EF5D36}" sibTransId="{02CE2CD2-0780-41BC-B1CA-29B498D9B17F}"/>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3" presId="urn:microsoft.com/office/officeart/2005/8/layout/process1"/>
    <dgm:cxn modelId="{6FCAA415-8BF4-4CB9-85FB-A6A89434F6DF}" type="presOf" srcId="{8EA9AE1E-295E-4C66-99EE-951643C1A9E8}" destId="{28762C2A-3A79-41FB-B2E8-7576A05378E5}" srcOrd="0" destOrd="8" presId="urn:microsoft.com/office/officeart/2005/8/layout/process1"/>
    <dgm:cxn modelId="{C2F39E26-6954-4E70-AFE3-B2ED108C9F97}" srcId="{A091F94B-39A5-4433-9ECC-861172FE2FDC}" destId="{6D05E5A2-8D71-4337-ACCF-6BD2B7A556E8}" srcOrd="0" destOrd="0" parTransId="{81887E17-20A3-471A-A165-4B27A674A241}" sibTransId="{9C443A41-ED95-430F-B1ED-F7A21068B605}"/>
    <dgm:cxn modelId="{BDD6B03E-E0C3-4102-9D29-82836D7433FD}" type="presOf" srcId="{8F1B9DB4-83A7-48FD-ACB0-F96EFA2D4CF1}" destId="{28762C2A-3A79-41FB-B2E8-7576A05378E5}" srcOrd="0" destOrd="6" presId="urn:microsoft.com/office/officeart/2005/8/layout/process1"/>
    <dgm:cxn modelId="{92839364-A95B-4117-A9D7-FE4269B94BDD}" type="presOf" srcId="{3D87E758-B45D-439B-A99B-CB9A8A2720A1}" destId="{28762C2A-3A79-41FB-B2E8-7576A05378E5}" srcOrd="0" destOrd="0" presId="urn:microsoft.com/office/officeart/2005/8/layout/process1"/>
    <dgm:cxn modelId="{48090866-3B23-4B44-BECA-16FCAC0E33B2}" srcId="{A091F94B-39A5-4433-9ECC-861172FE2FDC}" destId="{FE9FBF6E-47CB-44CF-89EF-6BA5FC1CAA38}" srcOrd="1" destOrd="0" parTransId="{866BECA3-9DF6-4058-8383-689032EC8E7C}" sibTransId="{67970E68-CACD-4F44-A37D-50BB3212A296}"/>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2" presId="urn:microsoft.com/office/officeart/2005/8/layout/process1"/>
    <dgm:cxn modelId="{AE2A1757-7B5B-4EA1-AEC6-82BBED5A5D60}" srcId="{A091F94B-39A5-4433-9ECC-861172FE2FDC}" destId="{8EA9AE1E-295E-4C66-99EE-951643C1A9E8}" srcOrd="5" destOrd="0" parTransId="{00E581FD-3329-43A0-988D-3B4B6446182C}" sibTransId="{92268E3A-E693-48B3-BBCC-4AF33294B9C4}"/>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FCCA9B9C-3AE1-4075-A8F7-1984BC07F175}" srcId="{A091F94B-39A5-4433-9ECC-861172FE2FDC}" destId="{02318E87-14C9-47ED-BBE2-AF6B1375ED79}" srcOrd="2" destOrd="0" parTransId="{910FF612-05DC-4295-9964-51F05B6CA939}" sibTransId="{DB64D7B5-16C0-4D22-9E3F-9681FC671D39}"/>
    <dgm:cxn modelId="{807849DE-7B61-4155-9E91-1D8D6218DCA3}" type="presOf" srcId="{3FAA5E64-67D4-4439-AD98-9CB479005B05}" destId="{28762C2A-3A79-41FB-B2E8-7576A05378E5}" srcOrd="0" destOrd="7" presId="urn:microsoft.com/office/officeart/2005/8/layout/process1"/>
    <dgm:cxn modelId="{DB0BDCE3-CEA9-461C-B032-F7CCBE90D783}" type="presOf" srcId="{FE9FBF6E-47CB-44CF-89EF-6BA5FC1CAA38}" destId="{28762C2A-3A79-41FB-B2E8-7576A05378E5}" srcOrd="0" destOrd="4" presId="urn:microsoft.com/office/officeart/2005/8/layout/process1"/>
    <dgm:cxn modelId="{867354E5-4DAB-4D68-A6B7-0079CA8A9CDB}" type="presOf" srcId="{02318E87-14C9-47ED-BBE2-AF6B1375ED79}" destId="{28762C2A-3A79-41FB-B2E8-7576A05378E5}" srcOrd="0" destOrd="5" presId="urn:microsoft.com/office/officeart/2005/8/layout/process1"/>
    <dgm:cxn modelId="{3169DCEA-8075-4FA0-988D-8F6C391B87A4}" srcId="{A091F94B-39A5-4433-9ECC-861172FE2FDC}" destId="{8F1B9DB4-83A7-48FD-ACB0-F96EFA2D4CF1}" srcOrd="3" destOrd="0" parTransId="{9F493910-7A11-4840-A776-409430784A9F}" sibTransId="{45256FE8-7520-44A1-BFA4-D06008AB3D4D}"/>
    <dgm:cxn modelId="{61FDF0F8-88B7-4A50-A952-50863B21C066}" srcId="{3D87E758-B45D-439B-A99B-CB9A8A2720A1}" destId="{A091F94B-39A5-4433-9ECC-861172FE2FDC}" srcOrd="1"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custT="1"/>
      <dgm:spPr/>
      <dgm:t>
        <a:bodyPr/>
        <a:lstStyle/>
        <a:p>
          <a:r>
            <a:rPr lang="es-MX" sz="2800" b="1" i="0" dirty="0"/>
            <a:t>Cantidad de fondos disponibles para este año</a:t>
          </a:r>
          <a:endParaRPr lang="en-US" sz="2800" b="1" dirty="0"/>
        </a:p>
      </dgm:t>
    </dgm:pt>
    <dgm:pt modelId="{8799C0F5-7A27-418E-9FF5-B8A6E7B30BC2}" type="sibTrans" cxnId="{94EE9113-2F23-4457-A5FF-AA14519C8A5B}">
      <dgm:prSet/>
      <dgm:spPr/>
      <dgm:t>
        <a:bodyPr/>
        <a:lstStyle/>
        <a:p>
          <a:endParaRPr lang="en-US"/>
        </a:p>
      </dgm:t>
    </dgm:pt>
    <dgm:pt modelId="{379CB365-5DC7-4506-A71C-B670A9A140BB}" type="parTrans" cxnId="{94EE9113-2F23-4457-A5FF-AA14519C8A5B}">
      <dgm:prSet/>
      <dgm:spPr/>
      <dgm:t>
        <a:bodyPr/>
        <a:lstStyle/>
        <a:p>
          <a:endParaRPr lang="en-US"/>
        </a:p>
      </dgm:t>
    </dgm:pt>
    <dgm:pt modelId="{534868AC-4AEC-4DD4-A040-B4CBAD3FD6BD}">
      <dgm:prSet/>
      <dgm:spPr/>
      <dgm:t>
        <a:bodyPr/>
        <a:lstStyle/>
        <a:p>
          <a:r>
            <a:rPr lang="en-US" sz="2700" b="1" i="0" dirty="0"/>
            <a:t>$118,888 ________________​</a:t>
          </a:r>
          <a:endParaRPr lang="en-US" sz="2700" b="1" dirty="0"/>
        </a:p>
      </dgm:t>
    </dgm:pt>
    <dgm:pt modelId="{D0A44EAC-B2E1-4367-864A-A746826F6B27}" type="sibTrans" cxnId="{67277E34-A241-4B5C-868C-59371F3E157B}">
      <dgm:prSet/>
      <dgm:spPr/>
      <dgm:t>
        <a:bodyPr/>
        <a:lstStyle/>
        <a:p>
          <a:endParaRPr lang="en-US"/>
        </a:p>
      </dgm:t>
    </dgm:pt>
    <dgm:pt modelId="{72C12785-160C-42CC-B761-367AFBF8725F}" type="parTrans" cxnId="{67277E34-A241-4B5C-868C-59371F3E157B}">
      <dgm:prSet/>
      <dgm:spPr/>
      <dgm:t>
        <a:bodyPr/>
        <a:lstStyle/>
        <a:p>
          <a:endParaRPr lang="en-US"/>
        </a:p>
      </dgm:t>
    </dgm:pt>
    <dgm:pt modelId="{BD474B30-2AAE-40F7-A25C-7A3C428CAAD7}">
      <dgm:prSet/>
      <dgm:spPr/>
      <dgm:t>
        <a:bodyPr/>
        <a:lstStyle/>
        <a:p>
          <a:r>
            <a:rPr lang="es-MX" sz="2700" b="1" i="0" dirty="0"/>
            <a:t>Los fondos  del Titulo I consisten en:</a:t>
          </a:r>
          <a:r>
            <a:rPr lang="en-US" sz="2700" b="1" i="0" dirty="0"/>
            <a:t>​</a:t>
          </a:r>
          <a:endParaRPr lang="en-US" sz="2700" b="1" dirty="0"/>
        </a:p>
      </dgm:t>
    </dgm:pt>
    <dgm:pt modelId="{38A7B673-6DD2-41C6-A688-D19488AB9024}" type="sibTrans" cxnId="{A508784A-7BFC-4024-A5BC-1F0C22CE43ED}">
      <dgm:prSet/>
      <dgm:spPr/>
      <dgm:t>
        <a:bodyPr/>
        <a:lstStyle/>
        <a:p>
          <a:endParaRPr lang="en-US"/>
        </a:p>
      </dgm:t>
    </dgm:pt>
    <dgm:pt modelId="{B970DD27-B609-424B-A5BA-7B052AA40827}" type="parTrans" cxnId="{A508784A-7BFC-4024-A5BC-1F0C22CE43ED}">
      <dgm:prSet/>
      <dgm:spPr/>
      <dgm:t>
        <a:bodyPr/>
        <a:lstStyle/>
        <a:p>
          <a:endParaRPr lang="en-US"/>
        </a:p>
      </dgm:t>
    </dgm:pt>
    <dgm:pt modelId="{B404A6C1-7D3C-4889-9E2E-5ED236973B7A}">
      <dgm:prSet/>
      <dgm:spPr/>
      <dgm:t>
        <a:bodyPr/>
        <a:lstStyle/>
        <a:p>
          <a:endParaRPr lang="en-US" sz="2700" b="1" dirty="0"/>
        </a:p>
      </dgm:t>
    </dgm:pt>
    <dgm:pt modelId="{24DC1740-0A68-4934-BF2A-8D3563C0F0FE}" type="sibTrans" cxnId="{DBD0EF7A-B408-4EB6-A9DC-5D96BD1041EC}">
      <dgm:prSet/>
      <dgm:spPr/>
      <dgm:t>
        <a:bodyPr/>
        <a:lstStyle/>
        <a:p>
          <a:endParaRPr lang="en-US"/>
        </a:p>
      </dgm:t>
    </dgm:pt>
    <dgm:pt modelId="{22CBF189-F325-4D01-B0F4-6B9D478ADE13}" type="parTrans" cxnId="{DBD0EF7A-B408-4EB6-A9DC-5D96BD1041EC}">
      <dgm:prSet/>
      <dgm:spPr/>
      <dgm:t>
        <a:bodyPr/>
        <a:lstStyle/>
        <a:p>
          <a:endParaRPr lang="en-US"/>
        </a:p>
      </dgm:t>
    </dgm:pt>
    <dgm:pt modelId="{25A8128D-53D0-4B85-8FA1-B5956D18BED4}">
      <dgm:prSet/>
      <dgm:spPr/>
      <dgm:t>
        <a:bodyPr/>
        <a:lstStyle/>
        <a:p>
          <a:endParaRPr lang="en-US" sz="2700" b="1" dirty="0"/>
        </a:p>
      </dgm:t>
    </dgm:pt>
    <dgm:pt modelId="{5659F887-B3B2-44A8-8AC0-9CA25D4D9868}" type="sibTrans" cxnId="{2852C4E0-EB3F-4185-9319-6A7104C9CF90}">
      <dgm:prSet/>
      <dgm:spPr/>
      <dgm:t>
        <a:bodyPr/>
        <a:lstStyle/>
        <a:p>
          <a:endParaRPr lang="en-US"/>
        </a:p>
      </dgm:t>
    </dgm:pt>
    <dgm:pt modelId="{D3BA65A9-BD8C-4C17-9383-091F4B376354}" type="parTrans" cxnId="{2852C4E0-EB3F-4185-9319-6A7104C9CF90}">
      <dgm:prSet/>
      <dgm:spPr/>
      <dgm:t>
        <a:bodyPr/>
        <a:lstStyle/>
        <a:p>
          <a:endParaRPr lang="en-US"/>
        </a:p>
      </dgm:t>
    </dgm:pt>
    <dgm:pt modelId="{319E04EA-C1D7-44E3-93B8-883DBBE9BC60}">
      <dgm:prSet custT="1"/>
      <dgm:spPr/>
      <dgm:t>
        <a:bodyPr/>
        <a:lstStyle/>
        <a:p>
          <a:r>
            <a:rPr lang="en-US" sz="2400" b="1" dirty="0"/>
            <a:t>FACE Liaison – Ms. Joanna perez</a:t>
          </a:r>
        </a:p>
      </dgm:t>
    </dgm:pt>
    <dgm:pt modelId="{1F907905-7594-4097-BF6A-6EB8136BF03D}" type="parTrans" cxnId="{6C5317B4-967B-4305-8260-0205790F675D}">
      <dgm:prSet/>
      <dgm:spPr/>
      <dgm:t>
        <a:bodyPr/>
        <a:lstStyle/>
        <a:p>
          <a:endParaRPr lang="en-US"/>
        </a:p>
      </dgm:t>
    </dgm:pt>
    <dgm:pt modelId="{B49039A6-7E8B-4CC4-A97E-6D5DAB7DEE05}" type="sibTrans" cxnId="{6C5317B4-967B-4305-8260-0205790F675D}">
      <dgm:prSet/>
      <dgm:spPr/>
      <dgm:t>
        <a:bodyPr/>
        <a:lstStyle/>
        <a:p>
          <a:endParaRPr lang="en-US"/>
        </a:p>
      </dgm:t>
    </dgm:pt>
    <dgm:pt modelId="{B0D76455-C6A1-4B1B-BF0F-F1CF00993BF6}">
      <dgm:prSet custT="1"/>
      <dgm:spPr/>
      <dgm:t>
        <a:bodyPr/>
        <a:lstStyle/>
        <a:p>
          <a:r>
            <a:rPr lang="en-US" sz="2400" b="1" dirty="0" err="1"/>
            <a:t>Intervencionista</a:t>
          </a:r>
          <a:r>
            <a:rPr lang="en-US" sz="2400" b="1" dirty="0"/>
            <a:t> de </a:t>
          </a:r>
          <a:r>
            <a:rPr lang="en-US" sz="2400" b="1" dirty="0" err="1"/>
            <a:t>grupos</a:t>
          </a:r>
          <a:r>
            <a:rPr lang="en-US" sz="2400" b="1" dirty="0"/>
            <a:t> </a:t>
          </a:r>
          <a:r>
            <a:rPr lang="en-US" sz="2400" b="1" dirty="0" err="1"/>
            <a:t>pequeños</a:t>
          </a:r>
          <a:r>
            <a:rPr lang="en-US" sz="2400" b="1" dirty="0"/>
            <a:t> – Mrs. Moore</a:t>
          </a:r>
        </a:p>
      </dgm:t>
    </dgm:pt>
    <dgm:pt modelId="{412D07C8-A7DA-4B53-83E0-6AE895592016}" type="parTrans" cxnId="{ACFAA8F3-07EC-409C-BA6F-B550086814E2}">
      <dgm:prSet/>
      <dgm:spPr/>
      <dgm:t>
        <a:bodyPr/>
        <a:lstStyle/>
        <a:p>
          <a:endParaRPr lang="en-US"/>
        </a:p>
      </dgm:t>
    </dgm:pt>
    <dgm:pt modelId="{3F9A5511-63A9-4E78-BC0A-4AE9CC437A04}" type="sibTrans" cxnId="{ACFAA8F3-07EC-409C-BA6F-B550086814E2}">
      <dgm:prSet/>
      <dgm:spPr/>
      <dgm:t>
        <a:bodyPr/>
        <a:lstStyle/>
        <a:p>
          <a:endParaRPr lang="en-US"/>
        </a:p>
      </dgm:t>
    </dgm:pt>
    <dgm:pt modelId="{7CEFF295-BD89-4C7B-ABC3-857BCC750C4D}">
      <dgm:prSet custT="1"/>
      <dgm:spPr/>
      <dgm:t>
        <a:bodyPr/>
        <a:lstStyle/>
        <a:p>
          <a:r>
            <a:rPr lang="en-US" sz="2400" b="1" dirty="0"/>
            <a:t>Desarrollo </a:t>
          </a:r>
          <a:r>
            <a:rPr lang="en-US" sz="2400" b="1" dirty="0" err="1"/>
            <a:t>profecional</a:t>
          </a:r>
          <a:r>
            <a:rPr lang="en-US" sz="2400" b="1" dirty="0"/>
            <a:t> para </a:t>
          </a:r>
          <a:r>
            <a:rPr lang="en-US" sz="2400" b="1" dirty="0" err="1"/>
            <a:t>docentes</a:t>
          </a:r>
          <a:r>
            <a:rPr lang="en-US" sz="2400" b="1" dirty="0"/>
            <a:t> </a:t>
          </a:r>
        </a:p>
      </dgm:t>
    </dgm:pt>
    <dgm:pt modelId="{1D6B05AC-94AC-48B7-810B-FF15806B5211}" type="parTrans" cxnId="{660505BA-C35E-4209-8CE1-503D74A2E227}">
      <dgm:prSet/>
      <dgm:spPr/>
      <dgm:t>
        <a:bodyPr/>
        <a:lstStyle/>
        <a:p>
          <a:endParaRPr lang="en-US"/>
        </a:p>
      </dgm:t>
    </dgm:pt>
    <dgm:pt modelId="{C4B82648-F7C3-4BEC-87F9-F64270B13018}" type="sibTrans" cxnId="{660505BA-C35E-4209-8CE1-503D74A2E227}">
      <dgm:prSet/>
      <dgm:spPr/>
      <dgm:t>
        <a:bodyPr/>
        <a:lstStyle/>
        <a:p>
          <a:endParaRPr lang="en-US"/>
        </a:p>
      </dgm:t>
    </dgm:pt>
    <dgm:pt modelId="{12007AEF-AC8F-4918-9F1D-73738755AFFF}">
      <dgm:prSet custT="1"/>
      <dgm:spPr/>
      <dgm:t>
        <a:bodyPr/>
        <a:lstStyle/>
        <a:p>
          <a:r>
            <a:rPr lang="en-US" sz="2400" b="1" dirty="0" err="1"/>
            <a:t>Suministros</a:t>
          </a:r>
          <a:r>
            <a:rPr lang="en-US" sz="2400" b="1" dirty="0"/>
            <a:t> </a:t>
          </a:r>
        </a:p>
      </dgm:t>
    </dgm:pt>
    <dgm:pt modelId="{E26F4A3B-7BE0-4948-86A6-9CCC176BACD0}" type="parTrans" cxnId="{DC178BCB-7709-4A0C-8681-EF044FBB8013}">
      <dgm:prSet/>
      <dgm:spPr/>
      <dgm:t>
        <a:bodyPr/>
        <a:lstStyle/>
        <a:p>
          <a:endParaRPr lang="en-US"/>
        </a:p>
      </dgm:t>
    </dgm:pt>
    <dgm:pt modelId="{9601B1AC-E28E-41DD-ADD3-C6B12BA830F3}" type="sibTrans" cxnId="{DC178BCB-7709-4A0C-8681-EF044FBB8013}">
      <dgm:prSet/>
      <dgm:spPr/>
      <dgm:t>
        <a:bodyPr/>
        <a:lstStyle/>
        <a:p>
          <a:endParaRPr lang="en-US"/>
        </a:p>
      </dgm:t>
    </dgm:pt>
    <dgm:pt modelId="{A354D19C-1440-43FD-83C3-46BD835B0AB7}">
      <dgm:prSet custT="1"/>
      <dgm:spPr/>
      <dgm:t>
        <a:bodyPr/>
        <a:lstStyle/>
        <a:p>
          <a:r>
            <a:rPr lang="en-US" sz="2400" b="1" dirty="0" err="1"/>
            <a:t>Libros</a:t>
          </a:r>
          <a:r>
            <a:rPr lang="en-US" sz="2400" b="1" dirty="0"/>
            <a:t> para la </a:t>
          </a:r>
          <a:r>
            <a:rPr lang="en-US" sz="2400" b="1" dirty="0" err="1"/>
            <a:t>libreria</a:t>
          </a:r>
          <a:r>
            <a:rPr lang="en-US" sz="2400" b="1" dirty="0"/>
            <a:t> </a:t>
          </a:r>
        </a:p>
      </dgm:t>
    </dgm:pt>
    <dgm:pt modelId="{E1D7CFD0-633C-4257-804C-80E66E74CE10}" type="parTrans" cxnId="{367CA0F9-D112-4A97-8C60-F60D676EABB0}">
      <dgm:prSet/>
      <dgm:spPr/>
    </dgm:pt>
    <dgm:pt modelId="{AE0B0533-A8EB-45ED-9A9D-6C309311F0E6}" type="sibTrans" cxnId="{367CA0F9-D112-4A97-8C60-F60D676EABB0}">
      <dgm:prSet/>
      <dgm:spPr/>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ScaleY="153064" custLinFactNeighborX="6989" custLinFactNeighborY="-2621">
        <dgm:presLayoutVars>
          <dgm:bulletEnabled val="1"/>
        </dgm:presLayoutVars>
      </dgm:prSet>
      <dgm:spPr/>
    </dgm:pt>
  </dgm:ptLst>
  <dgm:cxnLst>
    <dgm:cxn modelId="{AF83950E-D3BE-4392-B672-76C844FF1E2F}" type="presOf" srcId="{B404A6C1-7D3C-4889-9E2E-5ED236973B7A}" destId="{12E9001B-98CB-4C48-ACF2-4A3EA5F97FC7}" srcOrd="0" destOrd="8" presId="urn:microsoft.com/office/officeart/2005/8/layout/process1"/>
    <dgm:cxn modelId="{94EE9113-2F23-4457-A5FF-AA14519C8A5B}" srcId="{9EB7F4C6-5F6E-40D7-AE43-9D73646AD135}" destId="{37239D9B-F619-4EE1-87A2-2E7E6D8D7558}" srcOrd="0" destOrd="0" parTransId="{379CB365-5DC7-4506-A71C-B670A9A140BB}" sibTransId="{8799C0F5-7A27-418E-9FF5-B8A6E7B30BC2}"/>
    <dgm:cxn modelId="{67277E34-A241-4B5C-868C-59371F3E157B}" srcId="{37239D9B-F619-4EE1-87A2-2E7E6D8D7558}" destId="{534868AC-4AEC-4DD4-A040-B4CBAD3FD6BD}" srcOrd="0" destOrd="0" parTransId="{72C12785-160C-42CC-B761-367AFBF8725F}" sibTransId="{D0A44EAC-B2E1-4367-864A-A746826F6B27}"/>
    <dgm:cxn modelId="{46856567-84C8-48E6-972D-1BD9A010F589}" type="presOf" srcId="{37239D9B-F619-4EE1-87A2-2E7E6D8D7558}" destId="{12E9001B-98CB-4C48-ACF2-4A3EA5F97FC7}" srcOrd="0" destOrd="0" presId="urn:microsoft.com/office/officeart/2005/8/layout/process1"/>
    <dgm:cxn modelId="{E12B2348-1DCE-4321-8AAB-EA4C3F3662E3}" type="presOf" srcId="{25A8128D-53D0-4B85-8FA1-B5956D18BED4}" destId="{12E9001B-98CB-4C48-ACF2-4A3EA5F97FC7}" srcOrd="0" destOrd="9" presId="urn:microsoft.com/office/officeart/2005/8/layout/process1"/>
    <dgm:cxn modelId="{A508784A-7BFC-4024-A5BC-1F0C22CE43ED}" srcId="{37239D9B-F619-4EE1-87A2-2E7E6D8D7558}" destId="{BD474B30-2AAE-40F7-A25C-7A3C428CAAD7}" srcOrd="1" destOrd="0" parTransId="{B970DD27-B609-424B-A5BA-7B052AA40827}" sibTransId="{38A7B673-6DD2-41C6-A688-D19488AB9024}"/>
    <dgm:cxn modelId="{DBD0EF7A-B408-4EB6-A9DC-5D96BD1041EC}" srcId="{37239D9B-F619-4EE1-87A2-2E7E6D8D7558}" destId="{B404A6C1-7D3C-4889-9E2E-5ED236973B7A}" srcOrd="7" destOrd="0" parTransId="{22CBF189-F325-4D01-B0F4-6B9D478ADE13}" sibTransId="{24DC1740-0A68-4934-BF2A-8D3563C0F0FE}"/>
    <dgm:cxn modelId="{5287A391-3C4F-42AE-95F4-817C21B53ED6}" type="presOf" srcId="{319E04EA-C1D7-44E3-93B8-883DBBE9BC60}" destId="{12E9001B-98CB-4C48-ACF2-4A3EA5F97FC7}" srcOrd="0" destOrd="3" presId="urn:microsoft.com/office/officeart/2005/8/layout/process1"/>
    <dgm:cxn modelId="{EDEAE89F-7811-43AC-8C72-7DC2B9BDF989}" type="presOf" srcId="{A354D19C-1440-43FD-83C3-46BD835B0AB7}" destId="{12E9001B-98CB-4C48-ACF2-4A3EA5F97FC7}" srcOrd="0" destOrd="7" presId="urn:microsoft.com/office/officeart/2005/8/layout/process1"/>
    <dgm:cxn modelId="{6C5317B4-967B-4305-8260-0205790F675D}" srcId="{37239D9B-F619-4EE1-87A2-2E7E6D8D7558}" destId="{319E04EA-C1D7-44E3-93B8-883DBBE9BC60}" srcOrd="2" destOrd="0" parTransId="{1F907905-7594-4097-BF6A-6EB8136BF03D}" sibTransId="{B49039A6-7E8B-4CC4-A97E-6D5DAB7DEE05}"/>
    <dgm:cxn modelId="{660505BA-C35E-4209-8CE1-503D74A2E227}" srcId="{37239D9B-F619-4EE1-87A2-2E7E6D8D7558}" destId="{7CEFF295-BD89-4C7B-ABC3-857BCC750C4D}" srcOrd="4" destOrd="0" parTransId="{1D6B05AC-94AC-48B7-810B-FF15806B5211}" sibTransId="{C4B82648-F7C3-4BEC-87F9-F64270B13018}"/>
    <dgm:cxn modelId="{BE70F1C4-4FB0-47ED-BAB8-4BAC342CB0BA}" type="presOf" srcId="{534868AC-4AEC-4DD4-A040-B4CBAD3FD6BD}" destId="{12E9001B-98CB-4C48-ACF2-4A3EA5F97FC7}" srcOrd="0" destOrd="1" presId="urn:microsoft.com/office/officeart/2005/8/layout/process1"/>
    <dgm:cxn modelId="{8897B6C8-F0C3-4F18-9E40-18B523911D6D}" type="presOf" srcId="{BD474B30-2AAE-40F7-A25C-7A3C428CAAD7}" destId="{12E9001B-98CB-4C48-ACF2-4A3EA5F97FC7}" srcOrd="0" destOrd="2" presId="urn:microsoft.com/office/officeart/2005/8/layout/process1"/>
    <dgm:cxn modelId="{016CD8CA-9048-4014-9D1C-CC150CE5BD43}" type="presOf" srcId="{B0D76455-C6A1-4B1B-BF0F-F1CF00993BF6}" destId="{12E9001B-98CB-4C48-ACF2-4A3EA5F97FC7}" srcOrd="0" destOrd="4" presId="urn:microsoft.com/office/officeart/2005/8/layout/process1"/>
    <dgm:cxn modelId="{DC178BCB-7709-4A0C-8681-EF044FBB8013}" srcId="{37239D9B-F619-4EE1-87A2-2E7E6D8D7558}" destId="{12007AEF-AC8F-4918-9F1D-73738755AFFF}" srcOrd="5" destOrd="0" parTransId="{E26F4A3B-7BE0-4948-86A6-9CCC176BACD0}" sibTransId="{9601B1AC-E28E-41DD-ADD3-C6B12BA830F3}"/>
    <dgm:cxn modelId="{C51E21D2-5090-43E6-93CF-D400122E2D93}" type="presOf" srcId="{7CEFF295-BD89-4C7B-ABC3-857BCC750C4D}" destId="{12E9001B-98CB-4C48-ACF2-4A3EA5F97FC7}" srcOrd="0" destOrd="5" presId="urn:microsoft.com/office/officeart/2005/8/layout/process1"/>
    <dgm:cxn modelId="{2852C4E0-EB3F-4185-9319-6A7104C9CF90}" srcId="{37239D9B-F619-4EE1-87A2-2E7E6D8D7558}" destId="{25A8128D-53D0-4B85-8FA1-B5956D18BED4}" srcOrd="8" destOrd="0" parTransId="{D3BA65A9-BD8C-4C17-9383-091F4B376354}" sibTransId="{5659F887-B3B2-44A8-8AC0-9CA25D4D9868}"/>
    <dgm:cxn modelId="{ACFAA8F3-07EC-409C-BA6F-B550086814E2}" srcId="{37239D9B-F619-4EE1-87A2-2E7E6D8D7558}" destId="{B0D76455-C6A1-4B1B-BF0F-F1CF00993BF6}" srcOrd="3" destOrd="0" parTransId="{412D07C8-A7DA-4B53-83E0-6AE895592016}" sibTransId="{3F9A5511-63A9-4E78-BC0A-4AE9CC437A04}"/>
    <dgm:cxn modelId="{1A3BCEF3-EB55-4499-A762-0C660940FB67}" type="presOf" srcId="{12007AEF-AC8F-4918-9F1D-73738755AFFF}" destId="{12E9001B-98CB-4C48-ACF2-4A3EA5F97FC7}" srcOrd="0" destOrd="6" presId="urn:microsoft.com/office/officeart/2005/8/layout/process1"/>
    <dgm:cxn modelId="{07E2E8F3-77E5-4CD2-B070-E1AF396B95FC}" type="presOf" srcId="{9EB7F4C6-5F6E-40D7-AE43-9D73646AD135}" destId="{F4744565-1467-4CA4-AC31-75D0E5BFBB5B}" srcOrd="0" destOrd="0" presId="urn:microsoft.com/office/officeart/2005/8/layout/process1"/>
    <dgm:cxn modelId="{367CA0F9-D112-4A97-8C60-F60D676EABB0}" srcId="{37239D9B-F619-4EE1-87A2-2E7E6D8D7558}" destId="{A354D19C-1440-43FD-83C3-46BD835B0AB7}" srcOrd="6" destOrd="0" parTransId="{E1D7CFD0-633C-4257-804C-80E66E74CE10}" sibTransId="{AE0B0533-A8EB-45ED-9A9D-6C309311F0E6}"/>
    <dgm:cxn modelId="{CD4D248A-7C34-4A19-89FF-8E90AD2E6C50}"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r>
            <a:rPr lang="en-US" sz="1800" b="1"/>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dgm:t>
        <a:bodyPr/>
        <a:lstStyle/>
        <a:p>
          <a:pPr rtl="0"/>
          <a:r>
            <a:rPr lang="en-US" sz="1800" b="1"/>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D3770700-F208-43DF-8F25-39A6268F62D8}" type="presOf" srcId="{939952B5-073A-4946-B61F-AC10FAE0E43D}" destId="{69F5EBAC-CA1A-48EC-978C-358E4E371E67}" srcOrd="0" destOrd="1" presId="urn:microsoft.com/office/officeart/2005/8/layout/vList2"/>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EF1B4281-4E7B-4E35-AF7A-BB25910A5F9B}" srcId="{52DBFDC8-20A4-43A5-92B3-F77C1AA1BD70}" destId="{939952B5-073A-4946-B61F-AC10FAE0E43D}" srcOrd="1" destOrd="0" parTransId="{937BA257-B523-48C2-8D3D-AA32F3D8D8CE}" sibTransId="{31BB7D61-0E4F-4384-BBB8-B456D43FE710}"/>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a:t>Informaciones sobre evaluaciones estatales y locales</a:t>
          </a:r>
          <a:endParaRPr lang="en-US" sz="2000" b="1"/>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r>
            <a:rPr lang="es-MX" sz="1800" b="1"/>
            <a:t>Materia evaluada</a:t>
          </a:r>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20A9352F-88F1-40C0-82FF-938C058339ED}">
      <dgm:prSet custT="1"/>
      <dgm:spPr/>
      <dgm:t>
        <a:bodyPr/>
        <a:lstStyle/>
        <a:p>
          <a:r>
            <a:rPr lang="es-MX" sz="1800" b="1"/>
            <a:t>El propósito de la evaluación</a:t>
          </a:r>
          <a:endParaRPr lang="en-US" sz="1800" b="1"/>
        </a:p>
      </dgm:t>
    </dgm:pt>
    <dgm:pt modelId="{26830D5E-A4DD-4FDD-85DE-C852A6EF8DE6}" type="parTrans" cxnId="{62358B4D-5B6B-4CB2-B7B1-3BD515BD5ABE}">
      <dgm:prSet/>
      <dgm:spPr/>
      <dgm:t>
        <a:bodyPr/>
        <a:lstStyle/>
        <a:p>
          <a:endParaRPr lang="en-US"/>
        </a:p>
      </dgm:t>
    </dgm:pt>
    <dgm:pt modelId="{C2AB04C0-DA18-4FA1-910A-7373B7852DE0}" type="sibTrans" cxnId="{62358B4D-5B6B-4CB2-B7B1-3BD515BD5ABE}">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a:t>Ser voluntario</a:t>
          </a:r>
          <a:endParaRPr lang="en-US" sz="1800" b="1"/>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62358B4D-5B6B-4CB2-B7B1-3BD515BD5ABE}" srcId="{A8361726-0457-4D16-8773-44679717B94C}" destId="{20A9352F-88F1-40C0-82FF-938C058339ED}" srcOrd="1" destOrd="0" parTransId="{26830D5E-A4DD-4FDD-85DE-C852A6EF8DE6}" sibTransId="{C2AB04C0-DA18-4FA1-910A-7373B7852DE0}"/>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781854F7-01E9-45F6-8A45-19122B6870FA}" type="presOf" srcId="{20A9352F-88F1-40C0-82FF-938C058339ED}" destId="{558D660B-2590-480B-A1B1-8C712A77EBE0}" srcOrd="0" destOrd="1"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Plan de estudios de alta calidad</a:t>
          </a:r>
          <a:endParaRPr lang="en-US" sz="2300" b="1" kern="120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Participación y aportes de la familia</a:t>
          </a:r>
          <a:endParaRPr lang="en-US" sz="2300" b="1" kern="120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Encuesta Anual del Programa del Título I</a:t>
          </a:r>
          <a:endParaRPr lang="en-US" sz="2300" b="1" kern="120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Comunicación oportuna a los padres</a:t>
          </a:r>
          <a:endParaRPr lang="en-US" sz="2300" b="1" kern="120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a:solidFill>
                <a:schemeClr val="bg1"/>
              </a:solidFill>
            </a:rPr>
            <a:t>Base de toda la escuela​ - Los fondos solían servir a todos los estudiantes para poder incrementar los logros</a:t>
          </a:r>
          <a:endParaRPr lang="en-US" sz="3100" kern="120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252665" cy="5304641"/>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en-US" sz="3200" b="1" i="0" kern="1200" dirty="0">
              <a:solidFill>
                <a:schemeClr val="tx1"/>
              </a:solidFill>
              <a:latin typeface="+mn-lt"/>
              <a:cs typeface="Futura Medium" panose="020B0602020204020303" pitchFamily="34" charset="-79"/>
            </a:rPr>
            <a:t>Amount of Title I funds available for this year</a:t>
          </a:r>
        </a:p>
        <a:p>
          <a:pPr marL="285750" lvl="1" indent="-285750" algn="l" defTabSz="1244600" rtl="0">
            <a:lnSpc>
              <a:spcPct val="90000"/>
            </a:lnSpc>
            <a:spcBef>
              <a:spcPct val="0"/>
            </a:spcBef>
            <a:spcAft>
              <a:spcPct val="15000"/>
            </a:spcAft>
            <a:buChar char="•"/>
          </a:pPr>
          <a:r>
            <a:rPr lang="en-US" sz="2800" b="1" i="0" kern="1200" dirty="0">
              <a:solidFill>
                <a:schemeClr val="tx1"/>
              </a:solidFill>
              <a:latin typeface="+mn-lt"/>
              <a:cs typeface="Futura Medium" panose="020B0602020204020303" pitchFamily="34" charset="-79"/>
            </a:rPr>
            <a:t>$118,888________________</a:t>
          </a:r>
        </a:p>
        <a:p>
          <a:pPr marL="285750" lvl="1" indent="-285750" algn="l" defTabSz="1244600" rtl="0">
            <a:lnSpc>
              <a:spcPct val="90000"/>
            </a:lnSpc>
            <a:spcBef>
              <a:spcPct val="0"/>
            </a:spcBef>
            <a:spcAft>
              <a:spcPct val="15000"/>
            </a:spcAft>
            <a:buChar char="•"/>
          </a:pPr>
          <a:r>
            <a:rPr lang="en-US" sz="2800" b="1" i="0" kern="1200">
              <a:solidFill>
                <a:schemeClr val="tx1"/>
              </a:solidFill>
              <a:latin typeface="+mn-lt"/>
              <a:cs typeface="Futura Medium" panose="020B0602020204020303" pitchFamily="34" charset="-79"/>
            </a:rPr>
            <a:t>Title I budget consists of:</a:t>
          </a:r>
        </a:p>
        <a:p>
          <a:pPr marL="457200" lvl="2" indent="-228600" algn="l" defTabSz="1066800" rtl="0">
            <a:lnSpc>
              <a:spcPct val="90000"/>
            </a:lnSpc>
            <a:spcBef>
              <a:spcPct val="0"/>
            </a:spcBef>
            <a:spcAft>
              <a:spcPct val="15000"/>
            </a:spcAft>
            <a:buChar char="•"/>
          </a:pPr>
          <a:r>
            <a:rPr lang="en-US" sz="2400" b="1" i="0" kern="1200" dirty="0">
              <a:solidFill>
                <a:schemeClr val="tx1"/>
              </a:solidFill>
              <a:latin typeface="+mn-lt"/>
              <a:cs typeface="Futura Medium" panose="020B0602020204020303" pitchFamily="34" charset="-79"/>
            </a:rPr>
            <a:t>FACE Liaison – Ms. Joanna Perez</a:t>
          </a:r>
        </a:p>
        <a:p>
          <a:pPr marL="457200" lvl="2" indent="-228600" algn="l" defTabSz="1066800" rtl="0">
            <a:lnSpc>
              <a:spcPct val="90000"/>
            </a:lnSpc>
            <a:spcBef>
              <a:spcPct val="0"/>
            </a:spcBef>
            <a:spcAft>
              <a:spcPct val="15000"/>
            </a:spcAft>
            <a:buChar char="•"/>
          </a:pPr>
          <a:r>
            <a:rPr lang="en-US" sz="2400" b="1" i="0" kern="1200" dirty="0">
              <a:solidFill>
                <a:schemeClr val="tx1"/>
              </a:solidFill>
              <a:latin typeface="+mn-lt"/>
              <a:cs typeface="Futura Medium" panose="020B0602020204020303" pitchFamily="34" charset="-79"/>
            </a:rPr>
            <a:t>Small group interventionist – Mrs. Moore</a:t>
          </a:r>
        </a:p>
        <a:p>
          <a:pPr marL="457200" lvl="2" indent="-228600" algn="l" defTabSz="1066800" rtl="0">
            <a:lnSpc>
              <a:spcPct val="90000"/>
            </a:lnSpc>
            <a:spcBef>
              <a:spcPct val="0"/>
            </a:spcBef>
            <a:spcAft>
              <a:spcPct val="15000"/>
            </a:spcAft>
            <a:buChar char="•"/>
          </a:pPr>
          <a:r>
            <a:rPr lang="en-US" sz="2400" b="1" i="0" kern="1200" dirty="0">
              <a:solidFill>
                <a:schemeClr val="tx1"/>
              </a:solidFill>
              <a:latin typeface="+mn-lt"/>
              <a:cs typeface="Futura Medium" panose="020B0602020204020303" pitchFamily="34" charset="-79"/>
            </a:rPr>
            <a:t>PD for teachers </a:t>
          </a:r>
        </a:p>
        <a:p>
          <a:pPr marL="457200" lvl="2" indent="-228600" algn="l" defTabSz="1066800" rtl="0">
            <a:lnSpc>
              <a:spcPct val="90000"/>
            </a:lnSpc>
            <a:spcBef>
              <a:spcPct val="0"/>
            </a:spcBef>
            <a:spcAft>
              <a:spcPct val="15000"/>
            </a:spcAft>
            <a:buChar char="•"/>
          </a:pPr>
          <a:r>
            <a:rPr lang="en-US" sz="2400" b="1" i="0" kern="1200" dirty="0">
              <a:solidFill>
                <a:schemeClr val="tx1"/>
              </a:solidFill>
              <a:latin typeface="+mn-lt"/>
              <a:cs typeface="Futura Medium" panose="020B0602020204020303" pitchFamily="34" charset="-79"/>
            </a:rPr>
            <a:t>Supplies </a:t>
          </a:r>
        </a:p>
        <a:p>
          <a:pPr marL="457200" lvl="2" indent="-228600" algn="l" defTabSz="1066800" rtl="0">
            <a:lnSpc>
              <a:spcPct val="90000"/>
            </a:lnSpc>
            <a:spcBef>
              <a:spcPct val="0"/>
            </a:spcBef>
            <a:spcAft>
              <a:spcPct val="15000"/>
            </a:spcAft>
            <a:buChar char="•"/>
          </a:pPr>
          <a:r>
            <a:rPr lang="en-US" sz="2400" b="1" i="0" kern="1200" dirty="0">
              <a:solidFill>
                <a:schemeClr val="tx1"/>
              </a:solidFill>
              <a:latin typeface="+mn-lt"/>
              <a:cs typeface="Futura Medium" panose="020B0602020204020303" pitchFamily="34" charset="-79"/>
            </a:rPr>
            <a:t>Library Books </a:t>
          </a:r>
        </a:p>
        <a:p>
          <a:pPr marL="571500" lvl="2" indent="-285750" algn="l" defTabSz="1244600" rtl="0">
            <a:lnSpc>
              <a:spcPct val="90000"/>
            </a:lnSpc>
            <a:spcBef>
              <a:spcPct val="0"/>
            </a:spcBef>
            <a:spcAft>
              <a:spcPct val="15000"/>
            </a:spcAft>
            <a:buChar char="•"/>
          </a:pPr>
          <a:endParaRPr lang="en-US" sz="2800" b="1" i="0" kern="1200" dirty="0">
            <a:solidFill>
              <a:schemeClr val="tx1"/>
            </a:solidFill>
            <a:latin typeface="+mn-lt"/>
            <a:cs typeface="Futura Medium" panose="020B0602020204020303" pitchFamily="34" charset="-79"/>
          </a:endParaRPr>
        </a:p>
      </dsp:txBody>
      <dsp:txXfrm>
        <a:off x="153845" y="153845"/>
        <a:ext cx="4944975" cy="49969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10115" y="0"/>
          <a:ext cx="5171484" cy="530464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s-MX" sz="2800" b="1" i="0" kern="1200" dirty="0"/>
            <a:t>Cantidad de fondos disponibles para este año</a:t>
          </a:r>
          <a:endParaRPr lang="en-US" sz="2800" b="1" kern="1200" dirty="0"/>
        </a:p>
        <a:p>
          <a:pPr marL="228600" lvl="1" indent="-228600" algn="l" defTabSz="1200150">
            <a:lnSpc>
              <a:spcPct val="90000"/>
            </a:lnSpc>
            <a:spcBef>
              <a:spcPct val="0"/>
            </a:spcBef>
            <a:spcAft>
              <a:spcPct val="15000"/>
            </a:spcAft>
            <a:buChar char="•"/>
          </a:pPr>
          <a:r>
            <a:rPr lang="en-US" sz="2700" b="1" i="0" kern="1200" dirty="0"/>
            <a:t>$118,888 ________________​</a:t>
          </a:r>
          <a:endParaRPr lang="en-US" sz="2700" b="1" kern="1200" dirty="0"/>
        </a:p>
        <a:p>
          <a:pPr marL="228600" lvl="1" indent="-228600" algn="l" defTabSz="1200150">
            <a:lnSpc>
              <a:spcPct val="90000"/>
            </a:lnSpc>
            <a:spcBef>
              <a:spcPct val="0"/>
            </a:spcBef>
            <a:spcAft>
              <a:spcPct val="15000"/>
            </a:spcAft>
            <a:buChar char="•"/>
          </a:pPr>
          <a:r>
            <a:rPr lang="es-MX" sz="2700" b="1" i="0" kern="1200" dirty="0"/>
            <a:t>Los fondos  del Titulo I consisten en:</a:t>
          </a:r>
          <a:r>
            <a:rPr lang="en-US" sz="2700" b="1" i="0" kern="1200" dirty="0"/>
            <a:t>​</a:t>
          </a:r>
          <a:endParaRPr lang="en-US" sz="2700" b="1" kern="1200" dirty="0"/>
        </a:p>
        <a:p>
          <a:pPr marL="228600" lvl="1" indent="-228600" algn="l" defTabSz="1066800">
            <a:lnSpc>
              <a:spcPct val="90000"/>
            </a:lnSpc>
            <a:spcBef>
              <a:spcPct val="0"/>
            </a:spcBef>
            <a:spcAft>
              <a:spcPct val="15000"/>
            </a:spcAft>
            <a:buChar char="•"/>
          </a:pPr>
          <a:r>
            <a:rPr lang="en-US" sz="2400" b="1" kern="1200" dirty="0"/>
            <a:t>FACE Liaison – Ms. Joanna perez</a:t>
          </a:r>
        </a:p>
        <a:p>
          <a:pPr marL="228600" lvl="1" indent="-228600" algn="l" defTabSz="1066800">
            <a:lnSpc>
              <a:spcPct val="90000"/>
            </a:lnSpc>
            <a:spcBef>
              <a:spcPct val="0"/>
            </a:spcBef>
            <a:spcAft>
              <a:spcPct val="15000"/>
            </a:spcAft>
            <a:buChar char="•"/>
          </a:pPr>
          <a:r>
            <a:rPr lang="en-US" sz="2400" b="1" kern="1200" dirty="0" err="1"/>
            <a:t>Intervencionista</a:t>
          </a:r>
          <a:r>
            <a:rPr lang="en-US" sz="2400" b="1" kern="1200" dirty="0"/>
            <a:t> de </a:t>
          </a:r>
          <a:r>
            <a:rPr lang="en-US" sz="2400" b="1" kern="1200" dirty="0" err="1"/>
            <a:t>grupos</a:t>
          </a:r>
          <a:r>
            <a:rPr lang="en-US" sz="2400" b="1" kern="1200" dirty="0"/>
            <a:t> </a:t>
          </a:r>
          <a:r>
            <a:rPr lang="en-US" sz="2400" b="1" kern="1200" dirty="0" err="1"/>
            <a:t>pequeños</a:t>
          </a:r>
          <a:r>
            <a:rPr lang="en-US" sz="2400" b="1" kern="1200" dirty="0"/>
            <a:t> – Mrs. Moore</a:t>
          </a:r>
        </a:p>
        <a:p>
          <a:pPr marL="228600" lvl="1" indent="-228600" algn="l" defTabSz="1066800">
            <a:lnSpc>
              <a:spcPct val="90000"/>
            </a:lnSpc>
            <a:spcBef>
              <a:spcPct val="0"/>
            </a:spcBef>
            <a:spcAft>
              <a:spcPct val="15000"/>
            </a:spcAft>
            <a:buChar char="•"/>
          </a:pPr>
          <a:r>
            <a:rPr lang="en-US" sz="2400" b="1" kern="1200" dirty="0"/>
            <a:t>Desarrollo </a:t>
          </a:r>
          <a:r>
            <a:rPr lang="en-US" sz="2400" b="1" kern="1200" dirty="0" err="1"/>
            <a:t>profecional</a:t>
          </a:r>
          <a:r>
            <a:rPr lang="en-US" sz="2400" b="1" kern="1200" dirty="0"/>
            <a:t> para </a:t>
          </a:r>
          <a:r>
            <a:rPr lang="en-US" sz="2400" b="1" kern="1200" dirty="0" err="1"/>
            <a:t>docentes</a:t>
          </a:r>
          <a:r>
            <a:rPr lang="en-US" sz="2400" b="1" kern="1200" dirty="0"/>
            <a:t> </a:t>
          </a:r>
        </a:p>
        <a:p>
          <a:pPr marL="228600" lvl="1" indent="-228600" algn="l" defTabSz="1066800">
            <a:lnSpc>
              <a:spcPct val="90000"/>
            </a:lnSpc>
            <a:spcBef>
              <a:spcPct val="0"/>
            </a:spcBef>
            <a:spcAft>
              <a:spcPct val="15000"/>
            </a:spcAft>
            <a:buChar char="•"/>
          </a:pPr>
          <a:r>
            <a:rPr lang="en-US" sz="2400" b="1" kern="1200" dirty="0" err="1"/>
            <a:t>Suministros</a:t>
          </a:r>
          <a:r>
            <a:rPr lang="en-US" sz="2400" b="1" kern="1200" dirty="0"/>
            <a:t> </a:t>
          </a:r>
        </a:p>
        <a:p>
          <a:pPr marL="228600" lvl="1" indent="-228600" algn="l" defTabSz="1066800">
            <a:lnSpc>
              <a:spcPct val="90000"/>
            </a:lnSpc>
            <a:spcBef>
              <a:spcPct val="0"/>
            </a:spcBef>
            <a:spcAft>
              <a:spcPct val="15000"/>
            </a:spcAft>
            <a:buChar char="•"/>
          </a:pPr>
          <a:r>
            <a:rPr lang="en-US" sz="2400" b="1" kern="1200" dirty="0" err="1"/>
            <a:t>Libros</a:t>
          </a:r>
          <a:r>
            <a:rPr lang="en-US" sz="2400" b="1" kern="1200" dirty="0"/>
            <a:t> para la </a:t>
          </a:r>
          <a:r>
            <a:rPr lang="en-US" sz="2400" b="1" kern="1200" dirty="0" err="1"/>
            <a:t>libreria</a:t>
          </a:r>
          <a:r>
            <a:rPr lang="en-US" sz="2400" b="1" kern="1200" dirty="0"/>
            <a:t> </a:t>
          </a:r>
        </a:p>
        <a:p>
          <a:pPr marL="228600" lvl="1" indent="-228600" algn="l" defTabSz="1200150">
            <a:lnSpc>
              <a:spcPct val="90000"/>
            </a:lnSpc>
            <a:spcBef>
              <a:spcPct val="0"/>
            </a:spcBef>
            <a:spcAft>
              <a:spcPct val="15000"/>
            </a:spcAft>
            <a:buChar char="•"/>
          </a:pPr>
          <a:endParaRPr lang="en-US" sz="2700" b="1" kern="1200" dirty="0"/>
        </a:p>
        <a:p>
          <a:pPr marL="228600" lvl="1" indent="-228600" algn="l" defTabSz="1200150">
            <a:lnSpc>
              <a:spcPct val="90000"/>
            </a:lnSpc>
            <a:spcBef>
              <a:spcPct val="0"/>
            </a:spcBef>
            <a:spcAft>
              <a:spcPct val="15000"/>
            </a:spcAft>
            <a:buChar char="•"/>
          </a:pPr>
          <a:endParaRPr lang="en-US" sz="2700" b="1" kern="1200" dirty="0"/>
        </a:p>
      </dsp:txBody>
      <dsp:txXfrm>
        <a:off x="161583" y="151468"/>
        <a:ext cx="4868548" cy="50017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Subject matter assessed</a:t>
          </a:r>
        </a:p>
        <a:p>
          <a:pPr marL="171450" lvl="1" indent="-171450" algn="l" defTabSz="800100" rtl="0">
            <a:lnSpc>
              <a:spcPct val="90000"/>
            </a:lnSpc>
            <a:spcBef>
              <a:spcPct val="0"/>
            </a:spcBef>
            <a:spcAft>
              <a:spcPct val="20000"/>
            </a:spcAft>
            <a:buChar char="•"/>
          </a:pPr>
          <a:r>
            <a:rPr lang="en-US" sz="1800" b="1" kern="1200"/>
            <a:t>Purpose of the assessment</a:t>
          </a:r>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Informaciones sobre evaluaciones estatales y locales</a:t>
          </a:r>
          <a:endParaRPr lang="en-US" sz="2000" b="1" kern="120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s-MX" sz="1800" b="1" kern="1200"/>
            <a:t>Materia evaluada</a:t>
          </a:r>
          <a:endParaRPr lang="en-US" sz="1800" b="1" kern="1200"/>
        </a:p>
        <a:p>
          <a:pPr marL="171450" lvl="1" indent="-171450" algn="l" defTabSz="800100">
            <a:lnSpc>
              <a:spcPct val="90000"/>
            </a:lnSpc>
            <a:spcBef>
              <a:spcPct val="0"/>
            </a:spcBef>
            <a:spcAft>
              <a:spcPct val="20000"/>
            </a:spcAft>
            <a:buChar char="•"/>
          </a:pPr>
          <a:r>
            <a:rPr lang="es-MX" sz="1800" b="1" kern="1200"/>
            <a:t>El propósito de la evaluación</a:t>
          </a: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a:t>Ser voluntario</a:t>
          </a:r>
          <a:endParaRPr lang="en-US" sz="1800" b="1" kern="120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8/13/2024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8/13/2024</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8/13/2024</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a:latin typeface="Futura"/>
                <a:cs typeface="Arial" panose="020B0604020202020204" pitchFamily="34" charset="0"/>
              </a:rPr>
              <a:t>Title I Annual Meeting</a:t>
            </a:r>
            <a:br>
              <a:rPr lang="en-US" sz="5400" b="1">
                <a:latin typeface="Futura"/>
                <a:cs typeface="Arial" panose="020B0604020202020204" pitchFamily="34" charset="0"/>
              </a:rPr>
            </a:br>
            <a:br>
              <a:rPr lang="en-US" sz="5400" b="1">
                <a:latin typeface="Futura"/>
                <a:cs typeface="Arial" panose="020B0604020202020204" pitchFamily="34" charset="0"/>
              </a:rPr>
            </a:br>
            <a:r>
              <a:rPr lang="en-US" sz="5400" b="1">
                <a:latin typeface="Futura"/>
                <a:cs typeface="Arial" panose="020B0604020202020204" pitchFamily="34" charset="0"/>
              </a:rPr>
              <a:t>Junta Annual de </a:t>
            </a:r>
            <a:r>
              <a:rPr lang="en-US" sz="5400" b="1" err="1">
                <a:latin typeface="Futura"/>
                <a:cs typeface="Arial" panose="020B0604020202020204" pitchFamily="34" charset="0"/>
              </a:rPr>
              <a:t>Título</a:t>
            </a:r>
            <a:r>
              <a:rPr lang="en-US" sz="5400" b="1">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7132335" cy="1884786"/>
          </a:xfrm>
        </p:spPr>
        <p:txBody>
          <a:bodyPr anchor="t">
            <a:normAutofit fontScale="92500" lnSpcReduction="10000"/>
          </a:bodyPr>
          <a:lstStyle/>
          <a:p>
            <a:pPr algn="l"/>
            <a:r>
              <a:rPr lang="en-US" sz="2200">
                <a:latin typeface="Futura Medium" panose="020B0602020204020303" pitchFamily="34" charset="-79"/>
                <a:cs typeface="Futura Medium" panose="020B0602020204020303" pitchFamily="34" charset="-79"/>
              </a:rPr>
              <a:t>What Every Family Needs to Know!</a:t>
            </a:r>
          </a:p>
          <a:p>
            <a:pPr algn="l"/>
            <a:endParaRPr lang="es-ES" sz="2200">
              <a:latin typeface="Futura Medium" panose="020B0602020204020303" pitchFamily="34" charset="-79"/>
              <a:cs typeface="Futura Medium" panose="020B0602020204020303"/>
            </a:endParaRPr>
          </a:p>
          <a:p>
            <a:pPr algn="l"/>
            <a:r>
              <a:rPr lang="es-ES" sz="2200">
                <a:latin typeface="Calibri" panose="020F0502020204030204" pitchFamily="34" charset="0"/>
                <a:cs typeface="Futura Medium" panose="020B0602020204020303"/>
              </a:rPr>
              <a:t>¡</a:t>
            </a:r>
            <a:r>
              <a:rPr lang="es-ES" sz="2200">
                <a:latin typeface="Futura Medium" panose="020B0602020204020303" pitchFamily="34" charset="-79"/>
                <a:cs typeface="Futura Medium" panose="020B0602020204020303"/>
              </a:rPr>
              <a:t>Lo que cada familia debe saber!​</a:t>
            </a:r>
            <a:endParaRPr lang="en-US" sz="2200">
              <a:latin typeface="Futura Medium" panose="020B0602020204020303" pitchFamily="34" charset="-79"/>
              <a:cs typeface="Futura Medium" panose="020B0602020204020303"/>
            </a:endParaRPr>
          </a:p>
          <a:p>
            <a:pPr algn="l"/>
            <a:endParaRPr lang="en-US" sz="2200">
              <a:latin typeface="Futura Medium" panose="020B0602020204020303" pitchFamily="34" charset="-79"/>
              <a:cs typeface="Futura Medium" panose="020B0602020204020303" pitchFamily="34" charset="-79"/>
            </a:endParaRPr>
          </a:p>
          <a:p>
            <a:pPr algn="l"/>
            <a:r>
              <a:rPr lang="en-US" sz="2200">
                <a:latin typeface="Futura Medium" panose="020B0602020204020303" pitchFamily="34" charset="-79"/>
                <a:cs typeface="Futura Medium" panose="020B0602020204020303" pitchFamily="34" charset="-79"/>
              </a:rPr>
              <a:t>Date/</a:t>
            </a:r>
            <a:r>
              <a:rPr lang="en-US" sz="2200" err="1">
                <a:latin typeface="Futura Medium" panose="020B0602020204020303" pitchFamily="34" charset="-79"/>
                <a:cs typeface="Futura Medium" panose="020B0602020204020303" pitchFamily="34" charset="-79"/>
              </a:rPr>
              <a:t>Fecha</a:t>
            </a:r>
            <a:r>
              <a:rPr lang="en-US" sz="2200">
                <a:latin typeface="Futura Medium" panose="020B0602020204020303" pitchFamily="34" charset="-79"/>
                <a:cs typeface="Futura Medium" panose="020B0602020204020303" pitchFamily="34" charset="-79"/>
              </a:rPr>
              <a:t>: </a:t>
            </a: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err="1">
                <a:latin typeface="Tahoma"/>
                <a:ea typeface="Tahoma"/>
                <a:cs typeface="Tahoma"/>
              </a:rPr>
              <a:t>Sinopsus</a:t>
            </a:r>
            <a:r>
              <a:rPr lang="en-US" b="1" dirty="0">
                <a:latin typeface="Tahoma"/>
                <a:ea typeface="Tahoma"/>
                <a:cs typeface="Tahoma"/>
              </a:rPr>
              <a:t> del </a:t>
            </a:r>
            <a:r>
              <a:rPr lang="en-US" b="1" err="1">
                <a:latin typeface="Tahoma"/>
                <a:ea typeface="Tahoma"/>
                <a:cs typeface="Tahoma"/>
              </a:rPr>
              <a:t>título</a:t>
            </a:r>
            <a:r>
              <a:rPr lang="en-US" b="1" dirty="0">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cs typeface="Futura Medium" panose="020B0602020204020303" pitchFamily="34" charset="-79"/>
              </a:rPr>
              <a:t>El Título I es un programa de subvenciones financiado por el gobierno federal que proporciona:</a:t>
            </a:r>
          </a:p>
          <a:p>
            <a:r>
              <a:rPr lang="es-ES" sz="2000">
                <a:cs typeface="Futura Medium"/>
              </a:rPr>
              <a:t>escuelas con apoyo académico adicional y aprendizaje para ayudar a los estudiantes a cumplir con los desafiantes estándares académicos del estado.</a:t>
            </a:r>
          </a:p>
          <a:p>
            <a:r>
              <a:rPr lang="es-ES" sz="2000">
                <a:cs typeface="Futura Medium"/>
              </a:rPr>
              <a:t>oportunidades para estudiantes en escuelas que tienen porcentajes más altos de niños desfavorecidos socioeconómicamente</a:t>
            </a:r>
          </a:p>
          <a:p>
            <a:r>
              <a:rPr lang="es-ES" sz="2000">
                <a:cs typeface="Futura Medium" panose="020B0602020204020303" pitchFamily="34" charset="-79"/>
              </a:rPr>
              <a:t>talleres y oportunidades de capacitación para padres y familias para aumentar su participación en la educación de sus hijos.</a:t>
            </a:r>
          </a:p>
          <a:p>
            <a:endParaRPr lang="en-US" sz="200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35472477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err="1">
                <a:latin typeface="Tahoma" panose="020B0604030504040204" pitchFamily="34" charset="0"/>
                <a:ea typeface="Tahoma" panose="020B0604030504040204" pitchFamily="34" charset="0"/>
                <a:cs typeface="Tahoma" panose="020B0604030504040204" pitchFamily="34" charset="0"/>
              </a:rPr>
              <a:t>Requisitos</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una</a:t>
            </a:r>
            <a:r>
              <a:rPr lang="en-US" sz="4400" b="1">
                <a:latin typeface="Tahoma" panose="020B0604030504040204" pitchFamily="34" charset="0"/>
                <a:ea typeface="Tahoma" panose="020B0604030504040204" pitchFamily="34" charset="0"/>
                <a:cs typeface="Tahoma" panose="020B0604030504040204" pitchFamily="34" charset="0"/>
              </a:rPr>
              <a:t> </a:t>
            </a:r>
            <a:r>
              <a:rPr lang="en-US" sz="4400" b="1" err="1">
                <a:latin typeface="Tahoma" panose="020B0604030504040204" pitchFamily="34" charset="0"/>
                <a:ea typeface="Tahoma" panose="020B0604030504040204" pitchFamily="34" charset="0"/>
                <a:cs typeface="Tahoma" panose="020B0604030504040204" pitchFamily="34" charset="0"/>
              </a:rPr>
              <a:t>escuela</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Título</a:t>
            </a:r>
            <a:r>
              <a:rPr lang="en-US" sz="4400" b="1">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230268796"/>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185364645"/>
              </p:ext>
            </p:extLst>
          </p:nvPr>
        </p:nvGraphicFramePr>
        <p:xfrm>
          <a:off x="579634" y="1383835"/>
          <a:ext cx="5257800" cy="53046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1663367457"/>
              </p:ext>
            </p:extLst>
          </p:nvPr>
        </p:nvGraphicFramePr>
        <p:xfrm>
          <a:off x="6276654" y="1383835"/>
          <a:ext cx="5181600" cy="530464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099018" y="552838"/>
            <a:ext cx="6092982" cy="830997"/>
          </a:xfrm>
          <a:prstGeom prst="rect">
            <a:avLst/>
          </a:prstGeom>
          <a:noFill/>
        </p:spPr>
        <p:txBody>
          <a:bodyPr wrap="square" rtlCol="0">
            <a:spAutoFit/>
          </a:bodyPr>
          <a:lstStyle/>
          <a:p>
            <a:r>
              <a:rPr lang="en-US" sz="4800" b="1" kern="1200" dirty="0" err="1">
                <a:latin typeface="Tahoma" panose="020B0604030504040204" pitchFamily="34" charset="0"/>
                <a:ea typeface="Tahoma" panose="020B0604030504040204" pitchFamily="34" charset="0"/>
                <a:cs typeface="Tahoma" panose="020B0604030504040204" pitchFamily="34" charset="0"/>
              </a:rPr>
              <a:t>Fondos</a:t>
            </a:r>
            <a:r>
              <a:rPr lang="en-US" sz="4800" b="1" kern="1200" dirty="0">
                <a:latin typeface="Tahoma" panose="020B0604030504040204" pitchFamily="34" charset="0"/>
                <a:ea typeface="Tahoma" panose="020B0604030504040204" pitchFamily="34" charset="0"/>
                <a:cs typeface="Tahoma" panose="020B0604030504040204" pitchFamily="34" charset="0"/>
              </a:rPr>
              <a:t> de </a:t>
            </a:r>
            <a:r>
              <a:rPr lang="en-US" sz="4800" b="1" kern="1200" dirty="0" err="1">
                <a:latin typeface="Tahoma" panose="020B0604030504040204" pitchFamily="34" charset="0"/>
                <a:ea typeface="Tahoma" panose="020B0604030504040204" pitchFamily="34" charset="0"/>
                <a:cs typeface="Tahoma" panose="020B0604030504040204" pitchFamily="34" charset="0"/>
              </a:rPr>
              <a:t>Titulo</a:t>
            </a:r>
            <a:r>
              <a:rPr lang="en-US" sz="4800" b="1" kern="1200" dirty="0">
                <a:latin typeface="Tahoma" panose="020B0604030504040204" pitchFamily="34" charset="0"/>
                <a:ea typeface="Tahoma" panose="020B0604030504040204" pitchFamily="34" charset="0"/>
                <a:cs typeface="Tahoma" panose="020B0604030504040204" pitchFamily="34" charset="0"/>
              </a:rPr>
              <a:t> I</a:t>
            </a:r>
            <a:endParaRPr lang="en-US" sz="4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a:xfrm>
            <a:off x="838200" y="365125"/>
            <a:ext cx="5598814" cy="1325563"/>
          </a:xfrm>
        </p:spPr>
        <p:txBody>
          <a:bodyPr anchor="b">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Parent and Family Engagement Policy</a:t>
            </a:r>
          </a:p>
        </p:txBody>
      </p:sp>
      <p:pic>
        <p:nvPicPr>
          <p:cNvPr id="5" name="Content Placeholder 4" descr="A document with text and images&#10;&#10;Description automatically generated">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45884"/>
            <a:ext cx="4333156" cy="4310819"/>
          </a:xfrm>
        </p:spPr>
      </p:pic>
      <p:sp>
        <p:nvSpPr>
          <p:cNvPr id="16" name="TextBox 15">
            <a:extLst>
              <a:ext uri="{FF2B5EF4-FFF2-40B4-BE49-F238E27FC236}">
                <a16:creationId xmlns:a16="http://schemas.microsoft.com/office/drawing/2014/main" id="{3990C3A6-2C75-27DD-D5EA-93FCD0306238}"/>
              </a:ext>
            </a:extLst>
          </p:cNvPr>
          <p:cNvSpPr txBox="1"/>
          <p:nvPr/>
        </p:nvSpPr>
        <p:spPr>
          <a:xfrm>
            <a:off x="6437014" y="319703"/>
            <a:ext cx="5754986" cy="1569660"/>
          </a:xfrm>
          <a:prstGeom prst="rect">
            <a:avLst/>
          </a:prstGeom>
          <a:noFill/>
        </p:spPr>
        <p:txBody>
          <a:bodyPr wrap="square" rtlCol="0">
            <a:spAutoFit/>
          </a:bodyPr>
          <a:lstStyle/>
          <a:p>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Póliza</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de </a:t>
            </a:r>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involucramiento</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de padres y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familia</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en</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título</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I</a:t>
            </a:r>
            <a:endParaRPr lang="en-US" sz="3200" b="1">
              <a:latin typeface="Tahoma" panose="020B0604030504040204" pitchFamily="34" charset="0"/>
              <a:ea typeface="Tahoma" panose="020B0604030504040204" pitchFamily="34" charset="0"/>
              <a:cs typeface="Tahoma" panose="020B0604030504040204" pitchFamily="34" charset="0"/>
            </a:endParaRPr>
          </a:p>
        </p:txBody>
      </p:sp>
      <p:pic>
        <p:nvPicPr>
          <p:cNvPr id="6" name="Picture 6" descr="A blue and white document with text&#10;&#10;Description automatically generated">
            <a:extLst>
              <a:ext uri="{FF2B5EF4-FFF2-40B4-BE49-F238E27FC236}">
                <a16:creationId xmlns:a16="http://schemas.microsoft.com/office/drawing/2014/main" id="{DF7E51D4-E319-8E32-C4D6-1E9F4FCADB4F}"/>
              </a:ext>
            </a:extLst>
          </p:cNvPr>
          <p:cNvPicPr>
            <a:picLocks noGrp="1" noChangeAspect="1"/>
          </p:cNvPicPr>
          <p:nvPr>
            <p:ph sz="half" idx="2"/>
          </p:nvPr>
        </p:nvPicPr>
        <p:blipFill>
          <a:blip r:embed="rId4"/>
          <a:stretch>
            <a:fillRect/>
          </a:stretch>
        </p:blipFill>
        <p:spPr>
          <a:xfrm>
            <a:off x="6620760" y="1825625"/>
            <a:ext cx="4284480" cy="4351338"/>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dirty="0">
                <a:solidFill>
                  <a:schemeClr val="tx2"/>
                </a:solidFill>
              </a:rPr>
              <a:t> </a:t>
            </a:r>
            <a:br>
              <a:rPr lang="es-MX" sz="3350" b="1" dirty="0"/>
            </a:br>
            <a:r>
              <a:rPr lang="en-US" sz="3350" b="1" dirty="0">
                <a:latin typeface="Tahoma"/>
                <a:ea typeface="Tahoma"/>
                <a:cs typeface="Tahoma"/>
              </a:rPr>
              <a:t>Parents’ Right-to-Know – School Level </a:t>
            </a:r>
            <a:br>
              <a:rPr lang="en-US" sz="3350" b="1" dirty="0">
                <a:latin typeface="Tahoma" panose="020B0604030504040204" pitchFamily="34" charset="0"/>
                <a:ea typeface="Tahoma" panose="020B0604030504040204" pitchFamily="34" charset="0"/>
                <a:cs typeface="Tahoma" panose="020B0604030504040204" pitchFamily="34" charset="0"/>
              </a:rPr>
            </a:br>
            <a:br>
              <a:rPr lang="en-US" sz="3350" b="1" dirty="0">
                <a:latin typeface="Tahoma" panose="020B0604030504040204" pitchFamily="34" charset="0"/>
                <a:ea typeface="Tahoma" panose="020B0604030504040204" pitchFamily="34" charset="0"/>
                <a:cs typeface="Tahoma" panose="020B0604030504040204" pitchFamily="34" charset="0"/>
              </a:rPr>
            </a:br>
            <a:r>
              <a:rPr lang="es-MX" sz="3350" b="1" dirty="0">
                <a:latin typeface="Tahoma"/>
                <a:ea typeface="Tahoma"/>
                <a:cs typeface="Tahoma"/>
              </a:rPr>
              <a:t>El derecho a saber de los padres-nivel escolar</a:t>
            </a:r>
            <a:endParaRPr lang="en-US" sz="3350" b="1" dirty="0">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55393817"/>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2697991450"/>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nchor="t">
            <a:spAutoFit/>
          </a:bodyPr>
          <a:lstStyle/>
          <a:p>
            <a:pPr marR="755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lang="en-US" sz="1600" dirty="0">
              <a:latin typeface="Calibri"/>
              <a:cs typeface="Calibri"/>
            </a:endParaRPr>
          </a:p>
          <a:p>
            <a:pPr>
              <a:spcBef>
                <a:spcPts val="7"/>
              </a:spcBef>
            </a:pPr>
            <a:endParaRPr sz="2400">
              <a:latin typeface="Calibri"/>
              <a:cs typeface="Calibri"/>
            </a:endParaRPr>
          </a:p>
          <a:p>
            <a:pPr marL="8255" marR="45085">
              <a:lnSpc>
                <a:spcPct val="101699"/>
              </a:lnSpc>
              <a:spcBef>
                <a:spcPts val="4"/>
              </a:spcBef>
            </a:pPr>
            <a:r>
              <a:rPr sz="1200" dirty="0">
                <a:latin typeface="Calibri"/>
                <a:cs typeface="Calibri"/>
              </a:rPr>
              <a:t>The</a:t>
            </a:r>
            <a:r>
              <a:rPr sz="1200" spc="-11" dirty="0">
                <a:latin typeface="Calibri"/>
                <a:cs typeface="Calibri"/>
              </a:rPr>
              <a:t> </a:t>
            </a:r>
            <a:r>
              <a:rPr sz="1200" dirty="0">
                <a:latin typeface="Calibri"/>
                <a:cs typeface="Calibri"/>
              </a:rPr>
              <a:t>Washoe</a:t>
            </a:r>
            <a:r>
              <a:rPr sz="1200" spc="-7" dirty="0">
                <a:latin typeface="Calibri"/>
                <a:cs typeface="Calibri"/>
              </a:rPr>
              <a:t> County</a:t>
            </a:r>
            <a:r>
              <a:rPr sz="1200" spc="-17" dirty="0">
                <a:latin typeface="Calibri"/>
                <a:cs typeface="Calibri"/>
              </a:rPr>
              <a:t> </a:t>
            </a:r>
            <a:r>
              <a:rPr sz="1200" dirty="0">
                <a:latin typeface="Calibri"/>
                <a:cs typeface="Calibri"/>
              </a:rPr>
              <a:t>School</a:t>
            </a:r>
            <a:r>
              <a:rPr sz="1200" spc="153" dirty="0">
                <a:latin typeface="Calibri"/>
                <a:cs typeface="Calibri"/>
              </a:rPr>
              <a:t> </a:t>
            </a:r>
            <a:r>
              <a:rPr sz="1200" dirty="0">
                <a:latin typeface="Calibri"/>
                <a:cs typeface="Calibri"/>
              </a:rPr>
              <a:t>District</a:t>
            </a:r>
            <a:r>
              <a:rPr sz="1200" spc="153" dirty="0">
                <a:latin typeface="Calibri"/>
                <a:cs typeface="Calibri"/>
              </a:rPr>
              <a:t> </a:t>
            </a:r>
            <a:r>
              <a:rPr sz="1200" dirty="0">
                <a:latin typeface="Calibri"/>
                <a:cs typeface="Calibri"/>
              </a:rPr>
              <a:t>is</a:t>
            </a:r>
            <a:r>
              <a:rPr sz="1200" spc="-11" dirty="0">
                <a:latin typeface="Calibri"/>
                <a:cs typeface="Calibri"/>
              </a:rPr>
              <a:t> </a:t>
            </a:r>
            <a:r>
              <a:rPr sz="1200" dirty="0">
                <a:latin typeface="Calibri"/>
                <a:cs typeface="Calibri"/>
              </a:rPr>
              <a:t>committed</a:t>
            </a:r>
            <a:r>
              <a:rPr sz="1200" spc="150" dirty="0">
                <a:latin typeface="Calibri"/>
                <a:cs typeface="Calibri"/>
              </a:rPr>
              <a:t> </a:t>
            </a:r>
            <a:r>
              <a:rPr sz="1200" dirty="0">
                <a:latin typeface="Calibri"/>
                <a:cs typeface="Calibri"/>
              </a:rPr>
              <a:t>to</a:t>
            </a:r>
            <a:r>
              <a:rPr sz="1200" spc="-7" dirty="0">
                <a:latin typeface="Calibri"/>
                <a:cs typeface="Calibri"/>
              </a:rPr>
              <a:t> </a:t>
            </a:r>
            <a:r>
              <a:rPr sz="1200" dirty="0">
                <a:latin typeface="Calibri"/>
                <a:cs typeface="Calibri"/>
              </a:rPr>
              <a:t>following</a:t>
            </a:r>
            <a:r>
              <a:rPr sz="1200" spc="150" dirty="0">
                <a:latin typeface="Calibri"/>
                <a:cs typeface="Calibri"/>
              </a:rPr>
              <a:t> </a:t>
            </a:r>
            <a:r>
              <a:rPr sz="1200" dirty="0">
                <a:latin typeface="Calibri"/>
                <a:cs typeface="Calibri"/>
              </a:rPr>
              <a:t>all</a:t>
            </a:r>
            <a:r>
              <a:rPr sz="1200" spc="146" dirty="0">
                <a:latin typeface="Calibri"/>
                <a:cs typeface="Calibri"/>
              </a:rPr>
              <a:t> </a:t>
            </a:r>
            <a:r>
              <a:rPr sz="1200" spc="-7" dirty="0">
                <a:latin typeface="Calibri"/>
                <a:cs typeface="Calibri"/>
              </a:rPr>
              <a:t>guidelines </a:t>
            </a:r>
            <a:r>
              <a:rPr sz="1200" dirty="0">
                <a:latin typeface="Calibri"/>
                <a:cs typeface="Calibri"/>
              </a:rPr>
              <a:t>as</a:t>
            </a:r>
            <a:r>
              <a:rPr sz="1200" spc="-7" dirty="0">
                <a:latin typeface="Calibri"/>
                <a:cs typeface="Calibri"/>
              </a:rPr>
              <a:t> established</a:t>
            </a:r>
            <a:r>
              <a:rPr sz="1200" spc="-13" dirty="0">
                <a:latin typeface="Calibri"/>
                <a:cs typeface="Calibri"/>
              </a:rPr>
              <a:t> </a:t>
            </a:r>
            <a:r>
              <a:rPr sz="1200" dirty="0">
                <a:latin typeface="Calibri"/>
                <a:cs typeface="Calibri"/>
              </a:rPr>
              <a:t>under</a:t>
            </a:r>
            <a:r>
              <a:rPr lang="en-US" sz="1200" spc="153" dirty="0">
                <a:latin typeface="Calibri"/>
                <a:cs typeface="Calibri"/>
              </a:rPr>
              <a:t> </a:t>
            </a:r>
            <a:r>
              <a:rPr sz="1200" spc="-17" dirty="0">
                <a:latin typeface="Calibri"/>
                <a:cs typeface="Calibri"/>
              </a:rPr>
              <a:t>the</a:t>
            </a:r>
            <a:r>
              <a:rPr lang="en-US" sz="1200" spc="-17" dirty="0">
                <a:latin typeface="Calibri"/>
                <a:cs typeface="Calibri"/>
              </a:rPr>
              <a:t> </a:t>
            </a:r>
            <a:r>
              <a:rPr sz="1200" dirty="0">
                <a:latin typeface="Calibri"/>
                <a:cs typeface="Calibri"/>
              </a:rPr>
              <a:t>Every</a:t>
            </a:r>
            <a:r>
              <a:rPr sz="1200" spc="-20" dirty="0">
                <a:latin typeface="Calibri"/>
                <a:cs typeface="Calibri"/>
              </a:rPr>
              <a:t> </a:t>
            </a:r>
            <a:r>
              <a:rPr sz="1200" spc="-7" dirty="0">
                <a:latin typeface="Calibri"/>
                <a:cs typeface="Calibri"/>
              </a:rPr>
              <a:t>Student Succeeds</a:t>
            </a:r>
            <a:r>
              <a:rPr sz="1200" spc="-13" dirty="0">
                <a:latin typeface="Calibri"/>
                <a:cs typeface="Calibri"/>
              </a:rPr>
              <a:t> </a:t>
            </a:r>
            <a:r>
              <a:rPr sz="1200" dirty="0">
                <a:latin typeface="Calibri"/>
                <a:cs typeface="Calibri"/>
              </a:rPr>
              <a:t>Act,</a:t>
            </a:r>
            <a:r>
              <a:rPr sz="1200" spc="-20" dirty="0">
                <a:latin typeface="Calibri"/>
                <a:cs typeface="Calibri"/>
              </a:rPr>
              <a:t> </a:t>
            </a:r>
            <a:r>
              <a:rPr sz="1200" spc="-7" dirty="0">
                <a:latin typeface="Calibri"/>
                <a:cs typeface="Calibri"/>
              </a:rPr>
              <a:t>which</a:t>
            </a:r>
            <a:r>
              <a:rPr sz="1200" spc="-24" dirty="0">
                <a:latin typeface="Calibri"/>
                <a:cs typeface="Calibri"/>
              </a:rPr>
              <a:t> </a:t>
            </a:r>
            <a:r>
              <a:rPr sz="1200" dirty="0">
                <a:latin typeface="Calibri"/>
                <a:cs typeface="Calibri"/>
              </a:rPr>
              <a:t>is</a:t>
            </a:r>
            <a:r>
              <a:rPr sz="1200" spc="-17"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effect</a:t>
            </a:r>
            <a:r>
              <a:rPr sz="1200" spc="-24" dirty="0">
                <a:latin typeface="Calibri"/>
                <a:cs typeface="Calibri"/>
              </a:rPr>
              <a:t> </a:t>
            </a:r>
            <a:r>
              <a:rPr sz="1200" spc="-7" dirty="0">
                <a:latin typeface="Calibri"/>
                <a:cs typeface="Calibri"/>
              </a:rPr>
              <a:t>during</a:t>
            </a:r>
            <a:r>
              <a:rPr sz="1200" spc="-20" dirty="0">
                <a:latin typeface="Calibri"/>
                <a:cs typeface="Calibri"/>
              </a:rPr>
              <a:t> </a:t>
            </a:r>
            <a:r>
              <a:rPr sz="1200" dirty="0">
                <a:latin typeface="Calibri"/>
                <a:cs typeface="Calibri"/>
              </a:rPr>
              <a:t>the</a:t>
            </a:r>
            <a:r>
              <a:rPr sz="1200" spc="-4" dirty="0">
                <a:latin typeface="Calibri"/>
                <a:cs typeface="Calibri"/>
              </a:rPr>
              <a:t> </a:t>
            </a:r>
            <a:r>
              <a:rPr lang="en-US" sz="1200" spc="-13" dirty="0">
                <a:latin typeface="Calibri"/>
                <a:cs typeface="Calibri"/>
              </a:rPr>
              <a:t>2024-</a:t>
            </a:r>
            <a:r>
              <a:rPr lang="en-US" sz="1200" dirty="0">
                <a:latin typeface="Calibri"/>
                <a:cs typeface="Calibri"/>
              </a:rPr>
              <a:t>25</a:t>
            </a:r>
            <a:r>
              <a:rPr sz="1200" spc="-27" dirty="0">
                <a:latin typeface="Calibri"/>
                <a:cs typeface="Calibri"/>
              </a:rPr>
              <a:t> </a:t>
            </a:r>
            <a:r>
              <a:rPr sz="1200" dirty="0">
                <a:latin typeface="Calibri"/>
                <a:cs typeface="Calibri"/>
              </a:rPr>
              <a:t>school</a:t>
            </a:r>
            <a:r>
              <a:rPr sz="1200" spc="-13" dirty="0">
                <a:latin typeface="Calibri"/>
                <a:cs typeface="Calibri"/>
              </a:rPr>
              <a:t> </a:t>
            </a:r>
            <a:r>
              <a:rPr sz="1200" spc="-7" dirty="0">
                <a:latin typeface="Calibri"/>
                <a:cs typeface="Calibri"/>
              </a:rPr>
              <a:t>year.</a:t>
            </a:r>
            <a:endParaRPr sz="1200" dirty="0">
              <a:latin typeface="Calibri"/>
              <a:cs typeface="Calibri"/>
            </a:endParaRPr>
          </a:p>
          <a:p>
            <a:pPr>
              <a:spcBef>
                <a:spcPts val="13"/>
              </a:spcBef>
            </a:pPr>
            <a:endParaRPr sz="1200">
              <a:latin typeface="Calibri"/>
              <a:cs typeface="Calibri"/>
            </a:endParaRPr>
          </a:p>
          <a:p>
            <a:pPr marL="32385"/>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cs typeface="Calibri"/>
            </a:endParaRPr>
          </a:p>
          <a:p>
            <a:pPr>
              <a:spcBef>
                <a:spcPts val="31"/>
              </a:spcBef>
            </a:pPr>
            <a:endParaRPr sz="1400">
              <a:latin typeface="Calibri"/>
              <a:cs typeface="Calibri"/>
            </a:endParaRPr>
          </a:p>
          <a:p>
            <a:pPr marL="184150" marR="734695" indent="-156210">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cs typeface="Calibri"/>
            </a:endParaRPr>
          </a:p>
          <a:p>
            <a:pPr>
              <a:spcBef>
                <a:spcPts val="27"/>
              </a:spcBef>
              <a:buFont typeface="Symbol"/>
              <a:buChar char=""/>
            </a:pPr>
            <a:endParaRPr sz="1200">
              <a:latin typeface="Calibri"/>
              <a:cs typeface="Calibri"/>
            </a:endParaRPr>
          </a:p>
          <a:p>
            <a:pPr marL="184150" marR="456565" indent="-156210">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cs typeface="Calibri"/>
            </a:endParaRPr>
          </a:p>
          <a:p>
            <a:pPr>
              <a:spcBef>
                <a:spcPts val="7"/>
              </a:spcBef>
              <a:buFont typeface="Symbol"/>
              <a:buChar char=""/>
            </a:pPr>
            <a:endParaRPr sz="1200">
              <a:latin typeface="Calibri"/>
              <a:cs typeface="Calibri"/>
            </a:endParaRPr>
          </a:p>
          <a:p>
            <a:pPr marL="184150" marR="589915" indent="-156210">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err="1">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cs typeface="Calibri"/>
            </a:endParaRPr>
          </a:p>
          <a:p>
            <a:pPr>
              <a:spcBef>
                <a:spcPts val="17"/>
              </a:spcBef>
              <a:buFont typeface="Symbol"/>
              <a:buChar char=""/>
            </a:pPr>
            <a:endParaRPr sz="1400">
              <a:latin typeface="Calibri"/>
              <a:cs typeface="Calibri"/>
            </a:endParaRPr>
          </a:p>
          <a:p>
            <a:pPr marL="192405" marR="580390" indent="-164465">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cs typeface="Calibri"/>
            </a:endParaRPr>
          </a:p>
          <a:p>
            <a:pPr>
              <a:spcBef>
                <a:spcPts val="7"/>
              </a:spcBef>
              <a:buFont typeface="Symbol"/>
              <a:buChar char=""/>
            </a:pPr>
            <a:endParaRPr sz="1400">
              <a:latin typeface="Calibri"/>
              <a:cs typeface="Calibri"/>
            </a:endParaRPr>
          </a:p>
          <a:p>
            <a:pPr marL="184150" marR="553085" indent="-156210">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cs typeface="Calibri"/>
            </a:endParaRPr>
          </a:p>
          <a:p>
            <a:pPr>
              <a:spcBef>
                <a:spcPts val="37"/>
              </a:spcBef>
              <a:buFont typeface="Symbol"/>
              <a:buChar char=""/>
            </a:pPr>
            <a:endParaRPr sz="1200">
              <a:latin typeface="Calibri"/>
              <a:cs typeface="Calibri"/>
            </a:endParaRPr>
          </a:p>
          <a:p>
            <a:pPr marL="184150" marR="607060" indent="-156210">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cs typeface="Calibri"/>
            </a:endParaRPr>
          </a:p>
          <a:p>
            <a:pPr>
              <a:lnSpc>
                <a:spcPct val="100000"/>
              </a:lnSpc>
            </a:pPr>
            <a:endParaRPr sz="1200">
              <a:latin typeface="Calibri"/>
              <a:cs typeface="Calibri"/>
            </a:endParaRPr>
          </a:p>
          <a:p>
            <a:pPr>
              <a:spcBef>
                <a:spcPts val="7"/>
              </a:spcBef>
            </a:pPr>
            <a:endParaRPr sz="1200">
              <a:latin typeface="Calibri"/>
              <a:cs typeface="Calibri"/>
            </a:endParaRPr>
          </a:p>
          <a:p>
            <a:pPr marL="29845" marR="3175">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nchor="t">
            <a:spAutoFit/>
          </a:bodyPr>
          <a:lstStyle/>
          <a:p>
            <a:pPr>
              <a:lnSpc>
                <a:spcPct val="100000"/>
              </a:lnSpc>
            </a:pPr>
            <a:endParaRPr sz="800">
              <a:latin typeface="Calibri"/>
              <a:cs typeface="Calibri"/>
            </a:endParaRPr>
          </a:p>
          <a:p>
            <a:pPr marL="228600"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a:latin typeface="Calibri"/>
              <a:cs typeface="Calibri"/>
            </a:endParaRPr>
          </a:p>
          <a:p>
            <a:pPr>
              <a:lnSpc>
                <a:spcPct val="100000"/>
              </a:lnSpc>
            </a:pPr>
            <a:endParaRPr sz="1600">
              <a:latin typeface="Calibri"/>
              <a:cs typeface="Calibri"/>
            </a:endParaRPr>
          </a:p>
          <a:p>
            <a:pPr marL="8255" marR="636270">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err="1">
                <a:latin typeface="Calibri"/>
                <a:cs typeface="Calibri"/>
              </a:rPr>
              <a:t>está</a:t>
            </a:r>
            <a:r>
              <a:rPr sz="1200" spc="-24" dirty="0">
                <a:latin typeface="Calibri"/>
                <a:cs typeface="Calibri"/>
              </a:rPr>
              <a:t> </a:t>
            </a:r>
            <a:r>
              <a:rPr sz="1200" dirty="0" err="1">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pautas</a:t>
            </a:r>
            <a:r>
              <a:rPr sz="1200" spc="-7" dirty="0">
                <a:latin typeface="Calibri"/>
                <a:cs typeface="Calibri"/>
              </a:rPr>
              <a:t> </a:t>
            </a:r>
            <a:r>
              <a:rPr sz="1200" spc="-7" dirty="0" err="1">
                <a:latin typeface="Calibri"/>
                <a:cs typeface="Calibri"/>
              </a:rPr>
              <a:t>establecidas</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err="1">
                <a:latin typeface="Calibri"/>
                <a:cs typeface="Calibri"/>
              </a:rPr>
              <a:t>Estudiante</a:t>
            </a:r>
            <a:r>
              <a:rPr sz="1200" spc="-4" dirty="0">
                <a:latin typeface="Calibri"/>
                <a:cs typeface="Calibri"/>
              </a:rPr>
              <a:t> </a:t>
            </a:r>
            <a:r>
              <a:rPr sz="1200" dirty="0" err="1">
                <a:latin typeface="Calibri"/>
                <a:cs typeface="Calibri"/>
              </a:rPr>
              <a:t>Triunfa</a:t>
            </a:r>
            <a:r>
              <a:rPr sz="1200" dirty="0">
                <a:latin typeface="Calibri"/>
                <a:cs typeface="Calibri"/>
              </a:rPr>
              <a:t>,</a:t>
            </a:r>
            <a:r>
              <a:rPr sz="1200" spc="-7" dirty="0">
                <a:latin typeface="Calibri"/>
                <a:cs typeface="Calibri"/>
              </a:rPr>
              <a:t> </a:t>
            </a:r>
            <a:r>
              <a:rPr sz="1200" dirty="0">
                <a:latin typeface="Calibri"/>
                <a:cs typeface="Calibri"/>
              </a:rPr>
              <a:t>la</a:t>
            </a:r>
            <a:r>
              <a:rPr sz="1200" spc="-7" dirty="0">
                <a:latin typeface="Calibri"/>
                <a:cs typeface="Calibri"/>
              </a:rPr>
              <a:t> </a:t>
            </a:r>
            <a:r>
              <a:rPr sz="1200" dirty="0" err="1">
                <a:latin typeface="Calibri"/>
                <a:cs typeface="Calibri"/>
              </a:rPr>
              <a:t>cual</a:t>
            </a:r>
            <a:r>
              <a:rPr sz="1200" spc="-11" dirty="0">
                <a:latin typeface="Calibri"/>
                <a:cs typeface="Calibri"/>
              </a:rPr>
              <a:t> </a:t>
            </a:r>
            <a:r>
              <a:rPr sz="1200" dirty="0" err="1">
                <a:latin typeface="Calibri"/>
                <a:cs typeface="Calibri"/>
              </a:rPr>
              <a:t>está</a:t>
            </a:r>
            <a:r>
              <a:rPr sz="1200" spc="-17" dirty="0">
                <a:latin typeface="Calibri"/>
                <a:cs typeface="Calibri"/>
              </a:rPr>
              <a:t> </a:t>
            </a:r>
            <a:r>
              <a:rPr sz="1200" dirty="0" err="1">
                <a:latin typeface="Calibri"/>
                <a:cs typeface="Calibri"/>
              </a:rPr>
              <a:t>vigente</a:t>
            </a:r>
            <a:r>
              <a:rPr sz="1200" dirty="0">
                <a:latin typeface="Calibri"/>
                <a:cs typeface="Calibri"/>
              </a:rPr>
              <a:t> </a:t>
            </a:r>
            <a:r>
              <a:rPr sz="1200" dirty="0" err="1">
                <a:latin typeface="Calibri"/>
                <a:cs typeface="Calibri"/>
              </a:rPr>
              <a:t>durante</a:t>
            </a:r>
            <a:r>
              <a:rPr sz="1200" spc="-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a:t>
            </a:r>
            <a:r>
              <a:rPr lang="en-US" sz="1200" spc="-7" dirty="0">
                <a:latin typeface="Calibri"/>
                <a:cs typeface="Calibri"/>
              </a:rPr>
              <a:t>2024-2025</a:t>
            </a:r>
            <a:r>
              <a:rPr sz="1200" spc="-7" dirty="0">
                <a:latin typeface="Calibri"/>
                <a:cs typeface="Calibri"/>
              </a:rPr>
              <a:t>.</a:t>
            </a:r>
            <a:endParaRPr sz="1200" dirty="0">
              <a:latin typeface="Calibri"/>
              <a:cs typeface="Calibri"/>
            </a:endParaRPr>
          </a:p>
          <a:p>
            <a:pPr>
              <a:spcBef>
                <a:spcPts val="17"/>
              </a:spcBef>
            </a:pPr>
            <a:endParaRPr sz="1200">
              <a:latin typeface="Calibri"/>
              <a:cs typeface="Calibri"/>
            </a:endParaRPr>
          </a:p>
          <a:p>
            <a:pPr marR="3530600" algn="r"/>
            <a:r>
              <a:rPr sz="1200" dirty="0" err="1">
                <a:latin typeface="Calibri"/>
                <a:cs typeface="Calibri"/>
              </a:rPr>
              <a:t>Usted</a:t>
            </a:r>
            <a:r>
              <a:rPr sz="1200" spc="-13" dirty="0">
                <a:latin typeface="Calibri"/>
                <a:cs typeface="Calibri"/>
              </a:rPr>
              <a:t> </a:t>
            </a:r>
            <a:r>
              <a:rPr sz="1200" dirty="0" err="1">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a:latin typeface="Calibri"/>
              <a:cs typeface="Calibri"/>
            </a:endParaRPr>
          </a:p>
          <a:p>
            <a:pPr>
              <a:spcBef>
                <a:spcPts val="17"/>
              </a:spcBef>
            </a:pPr>
            <a:endParaRPr sz="1200">
              <a:latin typeface="Calibri"/>
              <a:cs typeface="Calibri"/>
            </a:endParaRPr>
          </a:p>
          <a:p>
            <a:pPr marL="320040" indent="-156210">
              <a:buChar char="•"/>
              <a:tabLst>
                <a:tab pos="320376" algn="l"/>
                <a:tab pos="320808" algn="l"/>
              </a:tabLst>
            </a:pPr>
            <a:r>
              <a:rPr sz="1200" dirty="0" err="1">
                <a:latin typeface="Calibri"/>
                <a:cs typeface="Calibri"/>
              </a:rPr>
              <a:t>Conocer</a:t>
            </a:r>
            <a:r>
              <a:rPr sz="1200" spc="-13" dirty="0">
                <a:latin typeface="Calibri"/>
                <a:cs typeface="Calibri"/>
              </a:rPr>
              <a:t> </a:t>
            </a:r>
            <a:r>
              <a:rPr sz="1200" dirty="0" err="1">
                <a:latin typeface="Calibri"/>
                <a:cs typeface="Calibri"/>
              </a:rPr>
              <a:t>el</a:t>
            </a:r>
            <a:r>
              <a:rPr sz="1200" spc="-13" dirty="0">
                <a:latin typeface="Calibri"/>
                <a:cs typeface="Calibri"/>
              </a:rPr>
              <a:t> </a:t>
            </a:r>
            <a:r>
              <a:rPr sz="1200" dirty="0" err="1">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cada</a:t>
            </a:r>
            <a:r>
              <a:rPr sz="1200" dirty="0">
                <a:latin typeface="Calibri"/>
                <a:cs typeface="Calibri"/>
              </a:rPr>
              <a:t> </a:t>
            </a:r>
            <a:r>
              <a:rPr sz="1200" dirty="0" err="1">
                <a:latin typeface="Calibri"/>
                <a:cs typeface="Calibri"/>
              </a:rPr>
              <a:t>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err="1">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err="1">
                <a:latin typeface="Calibri"/>
                <a:cs typeface="Calibri"/>
              </a:rPr>
              <a:t>estado</a:t>
            </a:r>
            <a:r>
              <a:rPr sz="1200" spc="-4" dirty="0">
                <a:latin typeface="Calibri"/>
                <a:cs typeface="Calibri"/>
              </a:rPr>
              <a:t> </a:t>
            </a:r>
            <a:r>
              <a:rPr sz="1200" spc="-7" dirty="0" err="1">
                <a:latin typeface="Calibri"/>
                <a:cs typeface="Calibri"/>
              </a:rPr>
              <a:t>académico</a:t>
            </a:r>
            <a:r>
              <a:rPr sz="1200" spc="-7" dirty="0">
                <a:latin typeface="Calibri"/>
                <a:cs typeface="Calibri"/>
              </a:rPr>
              <a:t>.</a:t>
            </a:r>
            <a:endParaRPr sz="1200">
              <a:latin typeface="Calibri"/>
              <a:cs typeface="Calibri"/>
            </a:endParaRPr>
          </a:p>
          <a:p>
            <a:pPr>
              <a:lnSpc>
                <a:spcPct val="100000"/>
              </a:lnSpc>
              <a:buFont typeface="Calibri"/>
              <a:buChar char="•"/>
            </a:pPr>
            <a:endParaRPr sz="1200">
              <a:latin typeface="Calibri"/>
              <a:cs typeface="Calibri"/>
            </a:endParaRPr>
          </a:p>
          <a:p>
            <a:pPr marL="320040" marR="3175" indent="-156210">
              <a:lnSpc>
                <a:spcPct val="101699"/>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err="1">
                <a:latin typeface="Calibri"/>
                <a:cs typeface="Calibri"/>
              </a:rPr>
              <a:t>calificaciones</a:t>
            </a:r>
            <a:r>
              <a:rPr sz="1200" spc="-7" dirty="0">
                <a:latin typeface="Calibri"/>
                <a:cs typeface="Calibri"/>
              </a:rPr>
              <a:t> </a:t>
            </a:r>
            <a:r>
              <a:rPr sz="1200" dirty="0" err="1">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su</a:t>
            </a:r>
            <a:r>
              <a:rPr sz="1200" spc="-17" dirty="0">
                <a:latin typeface="Calibri"/>
                <a:cs typeface="Calibri"/>
              </a:rPr>
              <a:t> </a:t>
            </a:r>
            <a:r>
              <a:rPr sz="1200" dirty="0" err="1">
                <a:latin typeface="Calibri"/>
                <a:cs typeface="Calibri"/>
              </a:rPr>
              <a:t>hijo</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salón</a:t>
            </a:r>
            <a:r>
              <a:rPr sz="1200" spc="-13" dirty="0">
                <a:latin typeface="Calibri"/>
                <a:cs typeface="Calibri"/>
              </a:rPr>
              <a:t> </a:t>
            </a:r>
            <a:r>
              <a:rPr sz="1200" spc="-17" dirty="0">
                <a:latin typeface="Calibri"/>
                <a:cs typeface="Calibri"/>
              </a:rPr>
              <a:t>de </a:t>
            </a:r>
            <a:r>
              <a:rPr sz="1200" dirty="0" err="1">
                <a:latin typeface="Calibri"/>
                <a:cs typeface="Calibri"/>
              </a:rPr>
              <a:t>clases</a:t>
            </a:r>
            <a:r>
              <a:rPr sz="1200" dirty="0">
                <a:latin typeface="Calibri"/>
                <a:cs typeface="Calibri"/>
              </a:rPr>
              <a:t>,</a:t>
            </a:r>
            <a:r>
              <a:rPr sz="1200" spc="-20" dirty="0">
                <a:latin typeface="Calibri"/>
                <a:cs typeface="Calibri"/>
              </a:rPr>
              <a:t> </a:t>
            </a:r>
            <a:r>
              <a:rPr sz="1200" dirty="0">
                <a:latin typeface="Calibri"/>
                <a:cs typeface="Calibri"/>
              </a:rPr>
              <a:t>las</a:t>
            </a:r>
            <a:r>
              <a:rPr sz="1200" spc="-13" dirty="0">
                <a:latin typeface="Calibri"/>
                <a:cs typeface="Calibri"/>
              </a:rPr>
              <a:t> </a:t>
            </a:r>
            <a:r>
              <a:rPr sz="1200" dirty="0" err="1">
                <a:latin typeface="Calibri"/>
                <a:cs typeface="Calibri"/>
              </a:rPr>
              <a:t>cuales</a:t>
            </a:r>
            <a:r>
              <a:rPr sz="1200" spc="-11"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incluir</a:t>
            </a:r>
            <a:r>
              <a:rPr sz="1200" spc="-13" dirty="0">
                <a:latin typeface="Calibri"/>
                <a:cs typeface="Calibri"/>
              </a:rPr>
              <a:t> </a:t>
            </a:r>
            <a:r>
              <a:rPr sz="1200" dirty="0" err="1">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licenciatura</a:t>
            </a:r>
            <a:r>
              <a:rPr sz="1200" spc="-11" dirty="0">
                <a:latin typeface="Calibri"/>
                <a:cs typeface="Calibri"/>
              </a:rPr>
              <a:t> </a:t>
            </a:r>
            <a:r>
              <a:rPr sz="1200" dirty="0" err="1">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err="1">
                <a:latin typeface="Calibri"/>
                <a:cs typeface="Calibri"/>
              </a:rPr>
              <a:t>los</a:t>
            </a:r>
            <a:r>
              <a:rPr sz="1200" spc="-11" dirty="0">
                <a:latin typeface="Calibri"/>
                <a:cs typeface="Calibri"/>
              </a:rPr>
              <a:t> </a:t>
            </a:r>
            <a:r>
              <a:rPr sz="1200" dirty="0" err="1">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err="1">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áreas</a:t>
            </a:r>
            <a:r>
              <a:rPr sz="1200" spc="-11" dirty="0">
                <a:latin typeface="Calibri"/>
                <a:cs typeface="Calibri"/>
              </a:rPr>
              <a:t> </a:t>
            </a:r>
            <a:r>
              <a:rPr sz="1200" dirty="0" err="1">
                <a:latin typeface="Calibri"/>
                <a:cs typeface="Calibri"/>
              </a:rPr>
              <a:t>temáticas</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err="1">
                <a:latin typeface="Calibri"/>
                <a:cs typeface="Calibri"/>
              </a:rPr>
              <a:t>proporciona</a:t>
            </a:r>
            <a:r>
              <a:rPr sz="1200" spc="-13" dirty="0">
                <a:latin typeface="Calibri"/>
                <a:cs typeface="Calibri"/>
              </a:rPr>
              <a:t> </a:t>
            </a:r>
            <a:r>
              <a:rPr sz="1200" dirty="0" err="1">
                <a:latin typeface="Calibri"/>
                <a:cs typeface="Calibri"/>
              </a:rPr>
              <a:t>instrucción</a:t>
            </a:r>
            <a:r>
              <a:rPr sz="1200" dirty="0">
                <a:latin typeface="Calibri"/>
                <a:cs typeface="Calibri"/>
              </a:rPr>
              <a:t>.</a:t>
            </a:r>
            <a:r>
              <a:rPr sz="1200" spc="-13" dirty="0">
                <a:latin typeface="Calibri"/>
                <a:cs typeface="Calibri"/>
              </a:rPr>
              <a:t> </a:t>
            </a:r>
            <a:r>
              <a:rPr sz="1200" dirty="0">
                <a:latin typeface="Calibri"/>
                <a:cs typeface="Calibri"/>
              </a:rPr>
              <a:t>Esto</a:t>
            </a:r>
            <a:r>
              <a:rPr sz="1200" spc="-7" dirty="0">
                <a:latin typeface="Calibri"/>
                <a:cs typeface="Calibri"/>
              </a:rPr>
              <a:t> </a:t>
            </a:r>
            <a:r>
              <a:rPr sz="1200" spc="-7" dirty="0" err="1">
                <a:latin typeface="Calibri"/>
                <a:cs typeface="Calibri"/>
              </a:rPr>
              <a:t>incluye</a:t>
            </a:r>
            <a:r>
              <a:rPr sz="1200" spc="-7"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enseñanza</a:t>
            </a:r>
            <a:r>
              <a:rPr sz="1200" spc="-7"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err="1">
                <a:latin typeface="Calibri"/>
                <a:cs typeface="Calibri"/>
              </a:rPr>
              <a:t>otro</a:t>
            </a:r>
            <a:r>
              <a:rPr sz="1200" spc="-11" dirty="0">
                <a:latin typeface="Calibri"/>
                <a:cs typeface="Calibri"/>
              </a:rPr>
              <a:t> </a:t>
            </a:r>
            <a:r>
              <a:rPr sz="1200" dirty="0" err="1">
                <a:latin typeface="Calibri"/>
                <a:cs typeface="Calibri"/>
              </a:rPr>
              <a:t>estado</a:t>
            </a:r>
            <a:r>
              <a:rPr sz="1200" dirty="0">
                <a:latin typeface="Calibri"/>
                <a:cs typeface="Calibri"/>
              </a:rPr>
              <a:t>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está</a:t>
            </a:r>
            <a:r>
              <a:rPr sz="1200" spc="-13" dirty="0">
                <a:latin typeface="Calibri"/>
                <a:cs typeface="Calibri"/>
              </a:rPr>
              <a:t> </a:t>
            </a:r>
            <a:r>
              <a:rPr sz="1200" dirty="0" err="1">
                <a:latin typeface="Calibri"/>
                <a:cs typeface="Calibri"/>
              </a:rPr>
              <a:t>enseñando</a:t>
            </a:r>
            <a:r>
              <a:rPr sz="1200" spc="-4" dirty="0">
                <a:latin typeface="Calibri"/>
                <a:cs typeface="Calibri"/>
              </a:rPr>
              <a:t> </a:t>
            </a:r>
            <a:r>
              <a:rPr sz="1200" dirty="0" err="1">
                <a:latin typeface="Calibri"/>
                <a:cs typeface="Calibri"/>
              </a:rPr>
              <a:t>en</a:t>
            </a:r>
            <a:r>
              <a:rPr sz="1200" spc="4"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err="1">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err="1">
                <a:latin typeface="Calibri"/>
                <a:cs typeface="Calibri"/>
              </a:rPr>
              <a:t>disciplina</a:t>
            </a:r>
            <a:r>
              <a:rPr sz="1200" spc="-7" dirty="0">
                <a:latin typeface="Calibri"/>
                <a:cs typeface="Calibri"/>
              </a:rPr>
              <a:t>.</a:t>
            </a:r>
            <a:endParaRPr sz="1200">
              <a:latin typeface="Calibri"/>
              <a:cs typeface="Calibri"/>
            </a:endParaRPr>
          </a:p>
          <a:p>
            <a:pPr>
              <a:lnSpc>
                <a:spcPct val="100000"/>
              </a:lnSpc>
              <a:buFont typeface="Calibri"/>
              <a:buChar char="•"/>
            </a:pPr>
            <a:endParaRPr sz="1200">
              <a:latin typeface="Calibri"/>
              <a:cs typeface="Calibri"/>
            </a:endParaRPr>
          </a:p>
          <a:p>
            <a:pPr marL="320040" marR="64135" indent="-156210">
              <a:lnSpc>
                <a:spcPct val="101800"/>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11" dirty="0">
                <a:latin typeface="Calibri"/>
                <a:cs typeface="Calibri"/>
              </a:rPr>
              <a:t> </a:t>
            </a:r>
            <a:r>
              <a:rPr sz="1200" dirty="0" err="1">
                <a:latin typeface="Calibri"/>
                <a:cs typeface="Calibri"/>
              </a:rPr>
              <a:t>los</a:t>
            </a:r>
            <a:r>
              <a:rPr sz="1200" spc="-7" dirty="0">
                <a:latin typeface="Calibri"/>
                <a:cs typeface="Calibri"/>
              </a:rPr>
              <a:t> para-</a:t>
            </a:r>
            <a:r>
              <a:rPr sz="1200" dirty="0" err="1">
                <a:latin typeface="Calibri"/>
                <a:cs typeface="Calibri"/>
              </a:rPr>
              <a:t>profesionales</a:t>
            </a:r>
            <a:r>
              <a:rPr sz="1200" spc="-13" dirty="0">
                <a:latin typeface="Calibri"/>
                <a:cs typeface="Calibri"/>
              </a:rPr>
              <a:t> </a:t>
            </a:r>
            <a:r>
              <a:rPr sz="1200" dirty="0">
                <a:latin typeface="Calibri"/>
                <a:cs typeface="Calibri"/>
              </a:rPr>
              <a:t>(</a:t>
            </a:r>
            <a:r>
              <a:rPr sz="1200" dirty="0" err="1">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err="1">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proveen</a:t>
            </a:r>
            <a:r>
              <a:rPr sz="1200" spc="-11" dirty="0">
                <a:latin typeface="Calibri"/>
                <a:cs typeface="Calibri"/>
              </a:rPr>
              <a:t> </a:t>
            </a:r>
            <a:r>
              <a:rPr sz="1200" dirty="0" err="1">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su</a:t>
            </a:r>
            <a:r>
              <a:rPr sz="1200" spc="-11" dirty="0">
                <a:latin typeface="Calibri"/>
                <a:cs typeface="Calibri"/>
              </a:rPr>
              <a:t> </a:t>
            </a:r>
            <a:r>
              <a:rPr sz="1200" dirty="0" err="1">
                <a:latin typeface="Calibri"/>
                <a:cs typeface="Calibri"/>
              </a:rPr>
              <a:t>hijo</a:t>
            </a:r>
            <a:r>
              <a:rPr sz="1200" dirty="0">
                <a:latin typeface="Calibri"/>
                <a:cs typeface="Calibri"/>
              </a:rPr>
              <a:t>.</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err="1">
                <a:latin typeface="Calibri"/>
                <a:cs typeface="Calibri"/>
              </a:rPr>
              <a:t>profesionales</a:t>
            </a:r>
            <a:r>
              <a:rPr sz="1200" spc="-4"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los</a:t>
            </a:r>
            <a:r>
              <a:rPr sz="1200" spc="-11" dirty="0">
                <a:latin typeface="Calibri"/>
                <a:cs typeface="Calibri"/>
              </a:rPr>
              <a:t> </a:t>
            </a:r>
            <a:r>
              <a:rPr sz="1200" spc="-7" dirty="0" err="1">
                <a:latin typeface="Calibri"/>
                <a:cs typeface="Calibri"/>
              </a:rPr>
              <a:t>requisitos</a:t>
            </a:r>
            <a:r>
              <a:rPr sz="1200" spc="-7" dirty="0">
                <a:latin typeface="Calibri"/>
                <a:cs typeface="Calibri"/>
              </a:rPr>
              <a:t> </a:t>
            </a:r>
            <a:r>
              <a:rPr sz="1200" dirty="0" err="1">
                <a:latin typeface="Calibri"/>
                <a:cs typeface="Calibri"/>
              </a:rPr>
              <a:t>mínimos</a:t>
            </a:r>
            <a:r>
              <a:rPr sz="1200" dirty="0">
                <a:latin typeface="Calibri"/>
                <a:cs typeface="Calibri"/>
              </a:rPr>
              <a:t>,</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err="1">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crédito</a:t>
            </a:r>
            <a:r>
              <a:rPr sz="1200" spc="-4" dirty="0">
                <a:latin typeface="Calibri"/>
                <a:cs typeface="Calibri"/>
              </a:rPr>
              <a:t> </a:t>
            </a:r>
            <a:r>
              <a:rPr sz="1200" dirty="0" err="1">
                <a:latin typeface="Calibri"/>
                <a:cs typeface="Calibri"/>
              </a:rPr>
              <a:t>universitario</a:t>
            </a:r>
            <a:r>
              <a:rPr sz="1200" dirty="0">
                <a:latin typeface="Calibri"/>
                <a:cs typeface="Calibri"/>
              </a:rPr>
              <a:t>,</a:t>
            </a:r>
            <a:r>
              <a:rPr sz="1200" spc="-11" dirty="0">
                <a:latin typeface="Calibri"/>
                <a:cs typeface="Calibri"/>
              </a:rPr>
              <a:t> </a:t>
            </a:r>
            <a:r>
              <a:rPr sz="1200" dirty="0">
                <a:latin typeface="Calibri"/>
                <a:cs typeface="Calibri"/>
              </a:rPr>
              <a:t>un</a:t>
            </a:r>
            <a:r>
              <a:rPr sz="1200" spc="-11" dirty="0">
                <a:latin typeface="Calibri"/>
                <a:cs typeface="Calibri"/>
              </a:rPr>
              <a:t> </a:t>
            </a:r>
            <a:r>
              <a:rPr sz="1200" dirty="0" err="1">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err="1">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3" dirty="0">
                <a:latin typeface="Calibri"/>
                <a:cs typeface="Calibri"/>
              </a:rPr>
              <a:t> </a:t>
            </a:r>
            <a:r>
              <a:rPr sz="1200" spc="-7" dirty="0" err="1">
                <a:latin typeface="Calibri"/>
                <a:cs typeface="Calibri"/>
              </a:rPr>
              <a:t>Parapro</a:t>
            </a:r>
            <a:r>
              <a:rPr sz="1200" spc="-7" dirty="0">
                <a:latin typeface="Calibri"/>
                <a:cs typeface="Calibri"/>
              </a:rPr>
              <a:t>.</a:t>
            </a:r>
            <a:endParaRPr sz="1200">
              <a:latin typeface="Calibri"/>
              <a:cs typeface="Calibri"/>
            </a:endParaRPr>
          </a:p>
          <a:p>
            <a:pPr>
              <a:lnSpc>
                <a:spcPct val="100000"/>
              </a:lnSpc>
              <a:buFont typeface="Calibri"/>
              <a:buChar char="•"/>
            </a:pPr>
            <a:endParaRPr sz="1200">
              <a:latin typeface="Calibri"/>
              <a:cs typeface="Calibri"/>
            </a:endParaRPr>
          </a:p>
          <a:p>
            <a:pPr marL="320040" marR="32385" indent="-156210">
              <a:lnSpc>
                <a:spcPct val="101699"/>
              </a:lnSpc>
              <a:buChar char="•"/>
              <a:tabLst>
                <a:tab pos="320376" algn="l"/>
                <a:tab pos="320808" algn="l"/>
              </a:tabLst>
            </a:pPr>
            <a:r>
              <a:rPr sz="1200" dirty="0" err="1">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err="1">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err="1">
                <a:latin typeface="Calibri"/>
                <a:cs typeface="Calibri"/>
              </a:rPr>
              <a:t>sido</a:t>
            </a:r>
            <a:r>
              <a:rPr sz="1200" spc="-4" dirty="0">
                <a:latin typeface="Calibri"/>
                <a:cs typeface="Calibri"/>
              </a:rPr>
              <a:t> </a:t>
            </a:r>
            <a:r>
              <a:rPr sz="1200" dirty="0" err="1">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enseñado</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más</a:t>
            </a:r>
            <a:r>
              <a:rPr sz="1200" spc="13" dirty="0">
                <a:latin typeface="Calibri"/>
                <a:cs typeface="Calibri"/>
              </a:rPr>
              <a:t> </a:t>
            </a:r>
            <a:r>
              <a:rPr sz="1200" dirty="0" err="1">
                <a:latin typeface="Calibri"/>
                <a:cs typeface="Calibri"/>
              </a:rPr>
              <a:t>semanas</a:t>
            </a:r>
            <a:r>
              <a:rPr sz="1200" spc="-11" dirty="0">
                <a:latin typeface="Calibri"/>
                <a:cs typeface="Calibri"/>
              </a:rPr>
              <a:t> </a:t>
            </a:r>
            <a:r>
              <a:rPr sz="1200" spc="-7" dirty="0" err="1">
                <a:latin typeface="Calibri"/>
                <a:cs typeface="Calibri"/>
              </a:rPr>
              <a:t>consecutivas</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una</a:t>
            </a:r>
            <a:r>
              <a:rPr sz="1200" spc="-11" dirty="0">
                <a:latin typeface="Calibri"/>
                <a:cs typeface="Calibri"/>
              </a:rPr>
              <a:t> </a:t>
            </a:r>
            <a:r>
              <a:rPr sz="1200" dirty="0" err="1">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err="1">
                <a:latin typeface="Calibri"/>
                <a:cs typeface="Calibri"/>
              </a:rPr>
              <a:t>licencia</a:t>
            </a:r>
            <a:r>
              <a:rPr sz="1200" spc="-7" dirty="0">
                <a:latin typeface="Calibri"/>
                <a:cs typeface="Calibri"/>
              </a:rPr>
              <a:t> </a:t>
            </a:r>
            <a:r>
              <a:rPr sz="1200" dirty="0" err="1">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a:latin typeface="Calibri"/>
              <a:cs typeface="Calibri"/>
            </a:endParaRPr>
          </a:p>
          <a:p>
            <a:pPr>
              <a:lnSpc>
                <a:spcPct val="100000"/>
              </a:lnSpc>
              <a:buFont typeface="Calibri"/>
              <a:buChar char="•"/>
            </a:pPr>
            <a:endParaRPr sz="1200">
              <a:latin typeface="Calibri"/>
              <a:cs typeface="Calibri"/>
            </a:endParaRPr>
          </a:p>
          <a:p>
            <a:pPr marL="320040" marR="20955" indent="-156210">
              <a:lnSpc>
                <a:spcPct val="101699"/>
              </a:lnSpc>
              <a:buChar char="•"/>
              <a:tabLst>
                <a:tab pos="320376" algn="l"/>
                <a:tab pos="320808" algn="l"/>
              </a:tabLst>
            </a:pPr>
            <a:r>
              <a:rPr sz="1200" dirty="0">
                <a:latin typeface="Calibri"/>
                <a:cs typeface="Calibri"/>
              </a:rPr>
              <a:t>Se</a:t>
            </a:r>
            <a:r>
              <a:rPr sz="1200" spc="-20" dirty="0">
                <a:latin typeface="Calibri"/>
                <a:cs typeface="Calibri"/>
              </a:rPr>
              <a:t> </a:t>
            </a:r>
            <a:r>
              <a:rPr sz="1200" dirty="0">
                <a:latin typeface="Calibri"/>
                <a:cs typeface="Calibri"/>
              </a:rPr>
              <a:t>le</a:t>
            </a:r>
            <a:r>
              <a:rPr sz="1200" spc="-7" dirty="0">
                <a:latin typeface="Calibri"/>
                <a:cs typeface="Calibri"/>
              </a:rPr>
              <a:t> </a:t>
            </a:r>
            <a:r>
              <a:rPr sz="1200" dirty="0" err="1">
                <a:latin typeface="Calibri"/>
                <a:cs typeface="Calibri"/>
              </a:rPr>
              <a:t>proporcionará</a:t>
            </a:r>
            <a:r>
              <a:rPr sz="1200" spc="-13" dirty="0">
                <a:latin typeface="Calibri"/>
                <a:cs typeface="Calibri"/>
              </a:rPr>
              <a:t> </a:t>
            </a:r>
            <a:r>
              <a:rPr sz="1200" dirty="0" err="1">
                <a:latin typeface="Calibri"/>
                <a:cs typeface="Calibri"/>
              </a:rPr>
              <a:t>información</a:t>
            </a:r>
            <a:r>
              <a:rPr sz="1200" spc="-20" dirty="0">
                <a:latin typeface="Calibri"/>
                <a:cs typeface="Calibri"/>
              </a:rPr>
              <a:t> </a:t>
            </a:r>
            <a:r>
              <a:rPr sz="1200" dirty="0" err="1">
                <a:latin typeface="Calibri"/>
                <a:cs typeface="Calibri"/>
              </a:rPr>
              <a:t>sobre</a:t>
            </a:r>
            <a:r>
              <a:rPr sz="1200" spc="-13" dirty="0">
                <a:latin typeface="Calibri"/>
                <a:cs typeface="Calibri"/>
              </a:rPr>
              <a:t> </a:t>
            </a:r>
            <a:r>
              <a:rPr sz="1200" dirty="0" err="1">
                <a:latin typeface="Calibri"/>
                <a:cs typeface="Calibri"/>
              </a:rPr>
              <a:t>cada</a:t>
            </a:r>
            <a:r>
              <a:rPr sz="1200" spc="-13" dirty="0">
                <a:latin typeface="Calibri"/>
                <a:cs typeface="Calibri"/>
              </a:rPr>
              <a:t> </a:t>
            </a:r>
            <a:r>
              <a:rPr sz="1200" dirty="0" err="1">
                <a:latin typeface="Calibri"/>
                <a:cs typeface="Calibri"/>
              </a:rPr>
              <a:t>evaluación</a:t>
            </a:r>
            <a:r>
              <a:rPr sz="1200" spc="-20" dirty="0">
                <a:latin typeface="Calibri"/>
                <a:cs typeface="Calibri"/>
              </a:rPr>
              <a:t> </a:t>
            </a:r>
            <a:r>
              <a:rPr sz="1200" dirty="0" err="1">
                <a:latin typeface="Calibri"/>
                <a:cs typeface="Calibri"/>
              </a:rPr>
              <a:t>requerida</a:t>
            </a:r>
            <a:r>
              <a:rPr sz="1200" spc="-11" dirty="0">
                <a:latin typeface="Calibri"/>
                <a:cs typeface="Calibri"/>
              </a:rPr>
              <a:t> </a:t>
            </a:r>
            <a:r>
              <a:rPr sz="1200" dirty="0" err="1">
                <a:latin typeface="Calibri"/>
                <a:cs typeface="Calibri"/>
              </a:rPr>
              <a:t>por</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err="1">
                <a:latin typeface="Calibri"/>
                <a:cs typeface="Calibri"/>
              </a:rPr>
              <a:t>información</a:t>
            </a:r>
            <a:r>
              <a:rPr sz="1200" spc="-20" dirty="0">
                <a:latin typeface="Calibri"/>
                <a:cs typeface="Calibri"/>
              </a:rPr>
              <a:t> </a:t>
            </a:r>
            <a:r>
              <a:rPr sz="1200" dirty="0" err="1">
                <a:latin typeface="Calibri"/>
                <a:cs typeface="Calibri"/>
              </a:rPr>
              <a:t>debe</a:t>
            </a:r>
            <a:r>
              <a:rPr sz="1200" spc="-11" dirty="0">
                <a:latin typeface="Calibri"/>
                <a:cs typeface="Calibri"/>
              </a:rPr>
              <a:t> </a:t>
            </a:r>
            <a:r>
              <a:rPr sz="1200" dirty="0" err="1">
                <a:latin typeface="Calibri"/>
                <a:cs typeface="Calibri"/>
              </a:rPr>
              <a:t>incluir</a:t>
            </a:r>
            <a:r>
              <a:rPr sz="1200" dirty="0">
                <a:latin typeface="Calibri"/>
                <a:cs typeface="Calibri"/>
              </a:rPr>
              <a:t>:</a:t>
            </a:r>
            <a:r>
              <a:rPr sz="1200" spc="-11" dirty="0">
                <a:latin typeface="Calibri"/>
                <a:cs typeface="Calibri"/>
              </a:rPr>
              <a:t> </a:t>
            </a:r>
            <a:r>
              <a:rPr sz="1200" dirty="0">
                <a:latin typeface="Calibri"/>
                <a:cs typeface="Calibri"/>
              </a:rPr>
              <a:t>1.</a:t>
            </a:r>
            <a:r>
              <a:rPr sz="1200" spc="-11" dirty="0">
                <a:latin typeface="Calibri"/>
                <a:cs typeface="Calibri"/>
              </a:rPr>
              <a:t> </a:t>
            </a:r>
            <a:r>
              <a:rPr sz="1200" dirty="0" err="1">
                <a:latin typeface="Calibri"/>
                <a:cs typeface="Calibri"/>
              </a:rPr>
              <a:t>Asunto</a:t>
            </a:r>
            <a:r>
              <a:rPr sz="1200" spc="-7" dirty="0">
                <a:latin typeface="Calibri"/>
                <a:cs typeface="Calibri"/>
              </a:rPr>
              <a:t> </a:t>
            </a:r>
            <a:r>
              <a:rPr sz="1200" dirty="0" err="1">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err="1">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err="1">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err="1">
                <a:latin typeface="Calibri"/>
                <a:cs typeface="Calibri"/>
              </a:rPr>
              <a:t>si</a:t>
            </a:r>
            <a:r>
              <a:rPr sz="1200" spc="-17"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a:latin typeface="Calibri"/>
                <a:cs typeface="Calibri"/>
              </a:rPr>
              <a:t>Tiempo</a:t>
            </a:r>
            <a:r>
              <a:rPr sz="1200" spc="-11" dirty="0">
                <a:latin typeface="Calibri"/>
                <a:cs typeface="Calibri"/>
              </a:rPr>
              <a:t> </a:t>
            </a:r>
            <a:r>
              <a:rPr sz="1200" dirty="0" err="1">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err="1">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err="1">
                <a:latin typeface="Calibri"/>
                <a:cs typeface="Calibri"/>
              </a:rPr>
              <a:t>formato</a:t>
            </a:r>
            <a:r>
              <a:rPr sz="1200" spc="-7" dirty="0">
                <a:latin typeface="Calibri"/>
                <a:cs typeface="Calibri"/>
              </a:rPr>
              <a:t> </a:t>
            </a:r>
            <a:r>
              <a:rPr sz="1200" dirty="0">
                <a:latin typeface="Calibri"/>
                <a:cs typeface="Calibri"/>
              </a:rPr>
              <a:t>para</a:t>
            </a:r>
            <a:r>
              <a:rPr sz="1200" spc="-13" dirty="0">
                <a:latin typeface="Calibri"/>
                <a:cs typeface="Calibri"/>
              </a:rPr>
              <a:t> </a:t>
            </a:r>
            <a:r>
              <a:rPr sz="1200" dirty="0" err="1">
                <a:latin typeface="Calibri"/>
                <a:cs typeface="Calibri"/>
              </a:rPr>
              <a:t>difundir</a:t>
            </a:r>
            <a:r>
              <a:rPr sz="1200" spc="-11" dirty="0">
                <a:latin typeface="Calibri"/>
                <a:cs typeface="Calibri"/>
              </a:rPr>
              <a:t> </a:t>
            </a:r>
            <a:r>
              <a:rPr sz="1200" dirty="0" err="1">
                <a:latin typeface="Calibri"/>
                <a:cs typeface="Calibri"/>
              </a:rPr>
              <a:t>los</a:t>
            </a:r>
            <a:r>
              <a:rPr sz="1200" spc="-13" dirty="0">
                <a:latin typeface="Calibri"/>
                <a:cs typeface="Calibri"/>
              </a:rPr>
              <a:t> </a:t>
            </a:r>
            <a:r>
              <a:rPr sz="1200" spc="-7" dirty="0" err="1">
                <a:latin typeface="Calibri"/>
                <a:cs typeface="Calibri"/>
              </a:rPr>
              <a:t>resultados</a:t>
            </a:r>
            <a:r>
              <a:rPr sz="1200" spc="-7" dirty="0">
                <a:latin typeface="Calibri"/>
                <a:cs typeface="Calibri"/>
              </a:rPr>
              <a:t>.</a:t>
            </a:r>
            <a:endParaRPr sz="1200">
              <a:latin typeface="Calibri"/>
              <a:cs typeface="Calibri"/>
            </a:endParaRPr>
          </a:p>
          <a:p>
            <a:pPr>
              <a:lnSpc>
                <a:spcPct val="100000"/>
              </a:lnSpc>
              <a:buFont typeface="Calibri"/>
              <a:buChar char="•"/>
            </a:pPr>
            <a:endParaRPr sz="1200">
              <a:latin typeface="Calibri"/>
              <a:cs typeface="Calibri"/>
            </a:endParaRPr>
          </a:p>
          <a:p>
            <a:pPr marL="320040" marR="67945" indent="-156210">
              <a:lnSpc>
                <a:spcPct val="101800"/>
              </a:lnSpc>
              <a:buChar char="•"/>
              <a:tabLst>
                <a:tab pos="320376" algn="l"/>
                <a:tab pos="320808" algn="l"/>
              </a:tabLst>
            </a:pPr>
            <a:r>
              <a:rPr sz="1200" dirty="0" err="1">
                <a:latin typeface="Calibri"/>
                <a:cs typeface="Calibri"/>
              </a:rPr>
              <a:t>Solicitar</a:t>
            </a:r>
            <a:r>
              <a:rPr sz="1200" spc="-13"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4"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agencia</a:t>
            </a:r>
            <a:r>
              <a:rPr sz="1200" spc="-17" dirty="0">
                <a:latin typeface="Calibri"/>
                <a:cs typeface="Calibri"/>
              </a:rPr>
              <a:t> </a:t>
            </a:r>
            <a:r>
              <a:rPr sz="1200" dirty="0" err="1">
                <a:latin typeface="Calibri"/>
                <a:cs typeface="Calibri"/>
              </a:rPr>
              <a:t>educativa</a:t>
            </a:r>
            <a:r>
              <a:rPr sz="1200" spc="-7" dirty="0">
                <a:latin typeface="Calibri"/>
                <a:cs typeface="Calibri"/>
              </a:rPr>
              <a:t> </a:t>
            </a:r>
            <a:r>
              <a:rPr sz="1200" dirty="0" err="1">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a:t>
            </a:r>
            <a:r>
              <a:rPr sz="1200" spc="-7" dirty="0" err="1">
                <a:latin typeface="Calibri"/>
                <a:cs typeface="Calibri"/>
              </a:rPr>
              <a:t>participación</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estudiantes</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evaluación</a:t>
            </a:r>
            <a:r>
              <a:rPr sz="1200" spc="-17" dirty="0">
                <a:latin typeface="Calibri"/>
                <a:cs typeface="Calibri"/>
              </a:rPr>
              <a:t> </a:t>
            </a:r>
            <a:r>
              <a:rPr sz="1200" dirty="0" err="1">
                <a:latin typeface="Calibri"/>
                <a:cs typeface="Calibri"/>
              </a:rPr>
              <a:t>obligatoria</a:t>
            </a:r>
            <a:r>
              <a:rPr sz="1200" dirty="0">
                <a:latin typeface="Calibri"/>
                <a:cs typeface="Calibri"/>
              </a:rPr>
              <a:t>.</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debe</a:t>
            </a:r>
            <a:r>
              <a:rPr sz="1200" spc="-17" dirty="0">
                <a:latin typeface="Calibri"/>
                <a:cs typeface="Calibri"/>
              </a:rPr>
              <a:t> </a:t>
            </a:r>
            <a:r>
              <a:rPr sz="1200" dirty="0" err="1">
                <a:latin typeface="Calibri"/>
                <a:cs typeface="Calibri"/>
              </a:rPr>
              <a:t>incluir</a:t>
            </a:r>
            <a:r>
              <a:rPr sz="1200" spc="-7" dirty="0">
                <a:latin typeface="Calibri"/>
                <a:cs typeface="Calibri"/>
              </a:rPr>
              <a:t> </a:t>
            </a:r>
            <a:r>
              <a:rPr sz="1200" dirty="0" err="1">
                <a:latin typeface="Calibri"/>
                <a:cs typeface="Calibri"/>
              </a:rPr>
              <a:t>una</a:t>
            </a:r>
            <a:r>
              <a:rPr sz="1200" spc="-11" dirty="0">
                <a:latin typeface="Calibri"/>
                <a:cs typeface="Calibri"/>
              </a:rPr>
              <a:t> </a:t>
            </a:r>
            <a:r>
              <a:rPr sz="1200" spc="-7" dirty="0" err="1">
                <a:latin typeface="Calibri"/>
                <a:cs typeface="Calibri"/>
              </a:rPr>
              <a:t>política</a:t>
            </a:r>
            <a:r>
              <a:rPr sz="1200" spc="-7" dirty="0">
                <a:latin typeface="Calibri"/>
                <a:cs typeface="Calibri"/>
              </a:rPr>
              <a:t>, </a:t>
            </a:r>
            <a:r>
              <a:rPr sz="1200" dirty="0" err="1">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niño</a:t>
            </a:r>
            <a:r>
              <a:rPr sz="1200" spc="-7" dirty="0">
                <a:latin typeface="Calibri"/>
                <a:cs typeface="Calibri"/>
              </a:rPr>
              <a:t> </a:t>
            </a:r>
            <a:r>
              <a:rPr sz="1200" dirty="0" err="1">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dicha</a:t>
            </a:r>
            <a:r>
              <a:rPr sz="1200" spc="-17" dirty="0">
                <a:latin typeface="Calibri"/>
                <a:cs typeface="Calibri"/>
              </a:rPr>
              <a:t> </a:t>
            </a:r>
            <a:r>
              <a:rPr sz="1200" dirty="0" err="1">
                <a:latin typeface="Calibri"/>
                <a:cs typeface="Calibri"/>
              </a:rPr>
              <a:t>evaluación</a:t>
            </a:r>
            <a:r>
              <a:rPr sz="1200" dirty="0">
                <a:latin typeface="Calibri"/>
                <a:cs typeface="Calibri"/>
              </a:rPr>
              <a:t>,</a:t>
            </a:r>
            <a:r>
              <a:rPr sz="1200" spc="-17" dirty="0">
                <a:latin typeface="Calibri"/>
                <a:cs typeface="Calibri"/>
              </a:rPr>
              <a:t> </a:t>
            </a:r>
            <a:r>
              <a:rPr sz="1200" dirty="0" err="1">
                <a:latin typeface="Calibri"/>
                <a:cs typeface="Calibri"/>
              </a:rPr>
              <a:t>cuando</a:t>
            </a:r>
            <a:r>
              <a:rPr sz="1200" spc="-4" dirty="0">
                <a:latin typeface="Calibri"/>
                <a:cs typeface="Calibri"/>
              </a:rPr>
              <a:t> </a:t>
            </a:r>
            <a:r>
              <a:rPr sz="1200" spc="-17" dirty="0">
                <a:latin typeface="Calibri"/>
                <a:cs typeface="Calibri"/>
              </a:rPr>
              <a:t>sea </a:t>
            </a:r>
            <a:r>
              <a:rPr sz="1200" spc="-7" dirty="0" err="1">
                <a:latin typeface="Calibri"/>
                <a:cs typeface="Calibri"/>
              </a:rPr>
              <a:t>aplicable</a:t>
            </a:r>
            <a:r>
              <a:rPr sz="1200" spc="-7" dirty="0">
                <a:latin typeface="Calibri"/>
                <a:cs typeface="Calibri"/>
              </a:rPr>
              <a:t>.</a:t>
            </a:r>
            <a:endParaRPr sz="1200">
              <a:latin typeface="Calibri"/>
              <a:cs typeface="Calibri"/>
            </a:endParaRPr>
          </a:p>
          <a:p>
            <a:pPr>
              <a:lnSpc>
                <a:spcPct val="100000"/>
              </a:lnSpc>
            </a:pPr>
            <a:endParaRPr sz="1200">
              <a:latin typeface="Calibri"/>
              <a:cs typeface="Calibri"/>
            </a:endParaRPr>
          </a:p>
          <a:p>
            <a:pPr marL="8255" marR="127635" algn="just">
              <a:lnSpc>
                <a:spcPct val="101699"/>
              </a:lnSpc>
            </a:pPr>
            <a:r>
              <a:rPr sz="1200" dirty="0">
                <a:latin typeface="Calibri"/>
                <a:cs typeface="Calibri"/>
              </a:rPr>
              <a:t>La</a:t>
            </a:r>
            <a:r>
              <a:rPr sz="1200" spc="-17" dirty="0">
                <a:latin typeface="Calibri"/>
                <a:cs typeface="Calibri"/>
              </a:rPr>
              <a:t> </a:t>
            </a:r>
            <a:r>
              <a:rPr sz="1200" dirty="0" err="1">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err="1">
                <a:latin typeface="Calibri"/>
                <a:cs typeface="Calibri"/>
              </a:rPr>
              <a:t>Estudiante</a:t>
            </a:r>
            <a:r>
              <a:rPr sz="1200" spc="-7" dirty="0">
                <a:latin typeface="Calibri"/>
                <a:cs typeface="Calibri"/>
              </a:rPr>
              <a:t> </a:t>
            </a:r>
            <a:r>
              <a:rPr sz="1200" spc="-7" dirty="0" err="1">
                <a:latin typeface="Calibri"/>
                <a:cs typeface="Calibri"/>
              </a:rPr>
              <a:t>Triunfa</a:t>
            </a:r>
            <a:r>
              <a:rPr sz="1200" spc="-7" dirty="0">
                <a:latin typeface="Calibri"/>
                <a:cs typeface="Calibri"/>
              </a:rPr>
              <a:t> </a:t>
            </a:r>
            <a:r>
              <a:rPr sz="1200" dirty="0">
                <a:latin typeface="Calibri"/>
                <a:cs typeface="Calibri"/>
              </a:rPr>
              <a:t>se</a:t>
            </a:r>
            <a:r>
              <a:rPr sz="1200" spc="-13" dirty="0">
                <a:latin typeface="Calibri"/>
                <a:cs typeface="Calibri"/>
              </a:rPr>
              <a:t> </a:t>
            </a:r>
            <a:r>
              <a:rPr sz="1200" dirty="0" err="1">
                <a:latin typeface="Calibri"/>
                <a:cs typeface="Calibri"/>
              </a:rPr>
              <a:t>puede</a:t>
            </a:r>
            <a:r>
              <a:rPr sz="1200" spc="-13" dirty="0">
                <a:latin typeface="Calibri"/>
                <a:cs typeface="Calibri"/>
              </a:rPr>
              <a:t> </a:t>
            </a:r>
            <a:r>
              <a:rPr sz="1200" dirty="0" err="1">
                <a:latin typeface="Calibri"/>
                <a:cs typeface="Calibri"/>
              </a:rPr>
              <a:t>obtener</a:t>
            </a:r>
            <a:r>
              <a:rPr sz="1200" dirty="0">
                <a:latin typeface="Calibri"/>
                <a:cs typeface="Calibri"/>
              </a:rPr>
              <a:t> a</a:t>
            </a:r>
            <a:r>
              <a:rPr sz="1200" spc="-17" dirty="0">
                <a:latin typeface="Calibri"/>
                <a:cs typeface="Calibri"/>
              </a:rPr>
              <a:t> </a:t>
            </a:r>
            <a:r>
              <a:rPr sz="1200" dirty="0" err="1">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err="1">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err="1">
                <a:latin typeface="Calibri"/>
                <a:cs typeface="Calibri"/>
              </a:rPr>
              <a:t>en</a:t>
            </a:r>
            <a:r>
              <a:rPr sz="1200" spc="-7" dirty="0">
                <a:latin typeface="Calibri"/>
                <a:cs typeface="Calibri"/>
              </a:rPr>
              <a:t> </a:t>
            </a:r>
            <a:r>
              <a:rPr sz="1200" dirty="0" err="1">
                <a:latin typeface="Calibri"/>
                <a:cs typeface="Calibri"/>
              </a:rPr>
              <a:t>ponerse</a:t>
            </a:r>
            <a:r>
              <a:rPr sz="1200" spc="-11"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Oficina</a:t>
            </a:r>
            <a:r>
              <a:rPr sz="1200" spc="-13" dirty="0">
                <a:latin typeface="Calibri"/>
                <a:cs typeface="Calibri"/>
              </a:rPr>
              <a:t> </a:t>
            </a:r>
            <a:r>
              <a:rPr sz="1200" spc="-17" dirty="0">
                <a:latin typeface="Calibri"/>
                <a:cs typeface="Calibri"/>
              </a:rPr>
              <a:t>del </a:t>
            </a:r>
            <a:r>
              <a:rPr sz="1200" dirty="0" err="1">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err="1">
                <a:latin typeface="Calibri"/>
                <a:cs typeface="Calibri"/>
              </a:rPr>
              <a:t>si</a:t>
            </a:r>
            <a:r>
              <a:rPr sz="1200" spc="-7" dirty="0">
                <a:latin typeface="Calibri"/>
                <a:cs typeface="Calibri"/>
              </a:rPr>
              <a:t> </a:t>
            </a:r>
            <a:r>
              <a:rPr sz="1200" dirty="0" err="1">
                <a:latin typeface="Calibri"/>
                <a:cs typeface="Calibri"/>
              </a:rPr>
              <a:t>tiene</a:t>
            </a:r>
            <a:r>
              <a:rPr sz="1200" spc="-17" dirty="0">
                <a:latin typeface="Calibri"/>
                <a:cs typeface="Calibri"/>
              </a:rPr>
              <a:t> </a:t>
            </a:r>
            <a:r>
              <a:rPr sz="1200" dirty="0" err="1">
                <a:latin typeface="Calibri"/>
                <a:cs typeface="Calibri"/>
              </a:rPr>
              <a:t>alguna</a:t>
            </a:r>
            <a:r>
              <a:rPr sz="1200" spc="-7" dirty="0">
                <a:latin typeface="Calibri"/>
                <a:cs typeface="Calibri"/>
              </a:rPr>
              <a:t> </a:t>
            </a:r>
            <a:r>
              <a:rPr sz="1200" spc="-7" dirty="0" err="1">
                <a:latin typeface="Calibri"/>
                <a:cs typeface="Calibri"/>
              </a:rPr>
              <a:t>pregunta</a:t>
            </a:r>
            <a:r>
              <a:rPr sz="1200" spc="-7" dirty="0">
                <a:latin typeface="Calibri"/>
                <a:cs typeface="Calibri"/>
              </a:rPr>
              <a:t>.</a:t>
            </a:r>
            <a:endParaRPr sz="120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1588</Words>
  <Application>Microsoft Office PowerPoint</Application>
  <PresentationFormat>Widescreen</PresentationFormat>
  <Paragraphs>130</Paragraphs>
  <Slides>10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Calibri Light</vt:lpstr>
      <vt:lpstr>Chalkboard</vt:lpstr>
      <vt:lpstr>Franklin Gothic Demi</vt:lpstr>
      <vt:lpstr>Futura</vt:lpstr>
      <vt:lpstr>Futura Medium</vt:lpstr>
      <vt:lpstr>Symbol</vt:lpstr>
      <vt:lpstr>Tahoma</vt:lpstr>
      <vt:lpstr>Office Theme</vt:lpstr>
      <vt:lpstr>Title I Annual Meeting  Junta Annual de Título I​</vt:lpstr>
      <vt:lpstr>Overview of Title I</vt:lpstr>
      <vt:lpstr>Requirements of a Title I School</vt:lpstr>
      <vt:lpstr>Participation</vt:lpstr>
      <vt:lpstr>Program Funds</vt:lpstr>
      <vt:lpstr>Parent and Family Engagement Policy</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Perez, Joanna</cp:lastModifiedBy>
  <cp:revision>16</cp:revision>
  <dcterms:created xsi:type="dcterms:W3CDTF">2023-06-27T17:43:13Z</dcterms:created>
  <dcterms:modified xsi:type="dcterms:W3CDTF">2024-08-14T16:08:14Z</dcterms:modified>
</cp:coreProperties>
</file>